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302" r:id="rId2"/>
    <p:sldId id="257" r:id="rId3"/>
    <p:sldId id="278" r:id="rId4"/>
    <p:sldId id="279" r:id="rId5"/>
    <p:sldId id="280" r:id="rId6"/>
    <p:sldId id="277" r:id="rId7"/>
    <p:sldId id="282" r:id="rId8"/>
    <p:sldId id="292" r:id="rId9"/>
    <p:sldId id="261" r:id="rId10"/>
    <p:sldId id="290" r:id="rId11"/>
    <p:sldId id="294" r:id="rId12"/>
    <p:sldId id="296" r:id="rId13"/>
    <p:sldId id="299" r:id="rId14"/>
    <p:sldId id="300" r:id="rId15"/>
    <p:sldId id="263" r:id="rId16"/>
    <p:sldId id="262" r:id="rId17"/>
    <p:sldId id="264" r:id="rId18"/>
    <p:sldId id="265" r:id="rId19"/>
    <p:sldId id="266" r:id="rId20"/>
    <p:sldId id="267" r:id="rId21"/>
    <p:sldId id="269" r:id="rId22"/>
    <p:sldId id="301" r:id="rId23"/>
    <p:sldId id="271" r:id="rId24"/>
    <p:sldId id="273" r:id="rId25"/>
    <p:sldId id="274" r:id="rId26"/>
    <p:sldId id="275" r:id="rId27"/>
    <p:sldId id="284" r:id="rId28"/>
    <p:sldId id="310" r:id="rId29"/>
    <p:sldId id="311" r:id="rId30"/>
    <p:sldId id="312" r:id="rId31"/>
    <p:sldId id="313" r:id="rId32"/>
    <p:sldId id="314" r:id="rId33"/>
    <p:sldId id="315" r:id="rId34"/>
    <p:sldId id="30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3333FF"/>
    <a:srgbClr val="FF0000"/>
    <a:srgbClr val="00FF00"/>
    <a:srgbClr val="000099"/>
    <a:srgbClr val="FF3399"/>
    <a:srgbClr val="FF99FF"/>
    <a:srgbClr val="CC66FF"/>
    <a:srgbClr val="0000FF"/>
    <a:srgbClr val="66FF3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03" autoAdjust="0"/>
    <p:restoredTop sz="94624" autoAdjust="0"/>
  </p:normalViewPr>
  <p:slideViewPr>
    <p:cSldViewPr>
      <p:cViewPr varScale="1">
        <p:scale>
          <a:sx n="88" d="100"/>
          <a:sy n="88" d="100"/>
        </p:scale>
        <p:origin x="-1356" y="-96"/>
      </p:cViewPr>
      <p:guideLst>
        <p:guide orient="horz" pos="2160"/>
        <p:guide pos="2880"/>
      </p:guideLst>
    </p:cSldViewPr>
  </p:slideViewPr>
  <p:outlineViewPr>
    <p:cViewPr>
      <p:scale>
        <a:sx n="33" d="100"/>
        <a:sy n="33" d="100"/>
      </p:scale>
      <p:origin x="42" y="252"/>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55" d="100"/>
          <a:sy n="55" d="100"/>
        </p:scale>
        <p:origin x="-2844"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16F497-8D0E-4ED3-AB57-A250E64B7FE0}" type="datetimeFigureOut">
              <a:rPr lang="en-US" smtClean="0"/>
              <a:pPr/>
              <a:t>10/6/2015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50F45F-5CAF-414F-B70F-14C8155C2BCD}"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6CC42970-FD07-48E8-86AB-FB8D9AB75D0F}" type="datetimeFigureOut">
              <a:rPr lang="en-US" smtClean="0"/>
              <a:pPr/>
              <a:t>10/6/2015</a:t>
            </a:fld>
            <a:endParaRPr lang="en-US" dirty="0"/>
          </a:p>
        </p:txBody>
      </p:sp>
      <p:sp>
        <p:nvSpPr>
          <p:cNvPr id="2" name="Footer Placeholder 1"/>
          <p:cNvSpPr>
            <a:spLocks noGrp="1"/>
          </p:cNvSpPr>
          <p:nvPr>
            <p:ph type="ftr" sz="quarter" idx="11"/>
          </p:nvPr>
        </p:nvSpPr>
        <p:spPr/>
        <p:txBody>
          <a:bodyPr/>
          <a:lstStyle/>
          <a:p>
            <a:endParaRPr lang="en-US" dirty="0"/>
          </a:p>
        </p:txBody>
      </p:sp>
      <p:sp>
        <p:nvSpPr>
          <p:cNvPr id="15" name="Slide Number Placeholder 14"/>
          <p:cNvSpPr>
            <a:spLocks noGrp="1"/>
          </p:cNvSpPr>
          <p:nvPr>
            <p:ph type="sldNum" sz="quarter" idx="12"/>
          </p:nvPr>
        </p:nvSpPr>
        <p:spPr>
          <a:xfrm>
            <a:off x="8229600" y="6473952"/>
            <a:ext cx="758952" cy="246888"/>
          </a:xfrm>
        </p:spPr>
        <p:txBody>
          <a:bodyPr/>
          <a:lstStyle/>
          <a:p>
            <a:fld id="{462CB8B5-7987-451C-8208-DED7EF3542C2}" type="slidenum">
              <a:rPr lang="en-US" smtClean="0"/>
              <a:pPr/>
              <a:t>‹#›</a:t>
            </a:fld>
            <a:endParaRPr lang="en-US" dirty="0"/>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C42970-FD07-48E8-86AB-FB8D9AB75D0F}" type="datetimeFigureOut">
              <a:rPr lang="en-US" smtClean="0"/>
              <a:pPr/>
              <a:t>10/6/2015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62CB8B5-7987-451C-8208-DED7EF3542C2}" type="slidenum">
              <a:rPr lang="en-US" smtClean="0"/>
              <a:pPr/>
              <a:t>‹#›</a:t>
            </a:fld>
            <a:endParaRPr lang="en-US" dirty="0"/>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C42970-FD07-48E8-86AB-FB8D9AB75D0F}" type="datetimeFigureOut">
              <a:rPr lang="en-US" smtClean="0"/>
              <a:pPr/>
              <a:t>10/6/2015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62CB8B5-7987-451C-8208-DED7EF3542C2}" type="slidenum">
              <a:rPr lang="en-US" smtClean="0"/>
              <a:pPr/>
              <a:t>‹#›</a:t>
            </a:fld>
            <a:endParaRPr lang="en-US" dirty="0"/>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6CC42970-FD07-48E8-86AB-FB8D9AB75D0F}" type="datetimeFigureOut">
              <a:rPr lang="en-US" smtClean="0"/>
              <a:pPr/>
              <a:t>10/6/2015</a:t>
            </a:fld>
            <a:endParaRPr lang="en-US" dirty="0"/>
          </a:p>
        </p:txBody>
      </p:sp>
      <p:sp>
        <p:nvSpPr>
          <p:cNvPr id="19" name="Footer Placeholder 18"/>
          <p:cNvSpPr>
            <a:spLocks noGrp="1"/>
          </p:cNvSpPr>
          <p:nvPr>
            <p:ph type="ftr" sz="quarter" idx="11"/>
          </p:nvPr>
        </p:nvSpPr>
        <p:spPr>
          <a:xfrm>
            <a:off x="3581400" y="76200"/>
            <a:ext cx="2895600" cy="288925"/>
          </a:xfrm>
        </p:spPr>
        <p:txBody>
          <a:bodyPr/>
          <a:lstStyle/>
          <a:p>
            <a:endParaRPr lang="en-US" dirty="0"/>
          </a:p>
        </p:txBody>
      </p:sp>
      <p:sp>
        <p:nvSpPr>
          <p:cNvPr id="16" name="Slide Number Placeholder 15"/>
          <p:cNvSpPr>
            <a:spLocks noGrp="1"/>
          </p:cNvSpPr>
          <p:nvPr>
            <p:ph type="sldNum" sz="quarter" idx="12"/>
          </p:nvPr>
        </p:nvSpPr>
        <p:spPr>
          <a:xfrm>
            <a:off x="8229600" y="6473952"/>
            <a:ext cx="758952" cy="246888"/>
          </a:xfrm>
        </p:spPr>
        <p:txBody>
          <a:bodyPr/>
          <a:lstStyle/>
          <a:p>
            <a:fld id="{462CB8B5-7987-451C-8208-DED7EF3542C2}" type="slidenum">
              <a:rPr lang="en-US" smtClean="0"/>
              <a:pPr/>
              <a:t>‹#›</a:t>
            </a:fld>
            <a:endParaRPr lang="en-US" dirty="0"/>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6CC42970-FD07-48E8-86AB-FB8D9AB75D0F}" type="datetimeFigureOut">
              <a:rPr lang="en-US" smtClean="0"/>
              <a:pPr/>
              <a:t>10/6/2015</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6" name="Slide Number Placeholder 15"/>
          <p:cNvSpPr>
            <a:spLocks noGrp="1"/>
          </p:cNvSpPr>
          <p:nvPr>
            <p:ph type="sldNum" sz="quarter" idx="12"/>
          </p:nvPr>
        </p:nvSpPr>
        <p:spPr/>
        <p:txBody>
          <a:bodyPr/>
          <a:lstStyle/>
          <a:p>
            <a:fld id="{462CB8B5-7987-451C-8208-DED7EF3542C2}" type="slidenum">
              <a:rPr lang="en-US" smtClean="0"/>
              <a:pPr/>
              <a:t>‹#›</a:t>
            </a:fld>
            <a:endParaRPr lang="en-US" dirty="0"/>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6CC42970-FD07-48E8-86AB-FB8D9AB75D0F}" type="datetimeFigureOut">
              <a:rPr lang="en-US" smtClean="0"/>
              <a:pPr/>
              <a:t>10/6/2015</a:t>
            </a:fld>
            <a:endParaRPr lang="en-US" dirty="0"/>
          </a:p>
        </p:txBody>
      </p:sp>
      <p:sp>
        <p:nvSpPr>
          <p:cNvPr id="10" name="Footer Placeholder 9"/>
          <p:cNvSpPr>
            <a:spLocks noGrp="1"/>
          </p:cNvSpPr>
          <p:nvPr>
            <p:ph type="ftr" sz="quarter" idx="11"/>
          </p:nvPr>
        </p:nvSpPr>
        <p:spPr/>
        <p:txBody>
          <a:bodyPr/>
          <a:lstStyle/>
          <a:p>
            <a:endParaRPr lang="en-US" dirty="0"/>
          </a:p>
        </p:txBody>
      </p:sp>
      <p:sp>
        <p:nvSpPr>
          <p:cNvPr id="31" name="Slide Number Placeholder 30"/>
          <p:cNvSpPr>
            <a:spLocks noGrp="1"/>
          </p:cNvSpPr>
          <p:nvPr>
            <p:ph type="sldNum" sz="quarter" idx="12"/>
          </p:nvPr>
        </p:nvSpPr>
        <p:spPr/>
        <p:txBody>
          <a:bodyPr/>
          <a:lstStyle/>
          <a:p>
            <a:fld id="{462CB8B5-7987-451C-8208-DED7EF3542C2}" type="slidenum">
              <a:rPr lang="en-US" smtClean="0"/>
              <a:pPr/>
              <a:t>‹#›</a:t>
            </a:fld>
            <a:endParaRPr lang="en-US" dirty="0"/>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6CC42970-FD07-48E8-86AB-FB8D9AB75D0F}" type="datetimeFigureOut">
              <a:rPr lang="en-US" smtClean="0"/>
              <a:pPr/>
              <a:t>10/6/2015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229600" y="6477000"/>
            <a:ext cx="762000" cy="246888"/>
          </a:xfrm>
        </p:spPr>
        <p:txBody>
          <a:bodyPr/>
          <a:lstStyle/>
          <a:p>
            <a:fld id="{462CB8B5-7987-451C-8208-DED7EF3542C2}" type="slidenum">
              <a:rPr lang="en-US" smtClean="0"/>
              <a:pPr/>
              <a:t>‹#›</a:t>
            </a:fld>
            <a:endParaRPr lang="en-US" dirty="0"/>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6CC42970-FD07-48E8-86AB-FB8D9AB75D0F}" type="datetimeFigureOut">
              <a:rPr lang="en-US" smtClean="0"/>
              <a:pPr/>
              <a:t>10/6/2015</a:t>
            </a:fld>
            <a:endParaRPr lang="en-US" dirty="0"/>
          </a:p>
        </p:txBody>
      </p:sp>
      <p:sp>
        <p:nvSpPr>
          <p:cNvPr id="21" name="Footer Placeholder 20"/>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62CB8B5-7987-451C-8208-DED7EF3542C2}" type="slidenum">
              <a:rPr lang="en-US" smtClean="0"/>
              <a:pPr/>
              <a:t>‹#›</a:t>
            </a:fld>
            <a:endParaRPr lang="en-US" dirty="0"/>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CC42970-FD07-48E8-86AB-FB8D9AB75D0F}" type="datetimeFigureOut">
              <a:rPr lang="en-US" smtClean="0"/>
              <a:pPr/>
              <a:t>10/6/2015</a:t>
            </a:fld>
            <a:endParaRPr lang="en-US" dirty="0"/>
          </a:p>
        </p:txBody>
      </p:sp>
      <p:sp>
        <p:nvSpPr>
          <p:cNvPr id="24" name="Footer Placeholder 23"/>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62CB8B5-7987-451C-8208-DED7EF3542C2}" type="slidenum">
              <a:rPr lang="en-US" smtClean="0"/>
              <a:pPr/>
              <a:t>‹#›</a:t>
            </a:fld>
            <a:endParaRPr lang="en-US" dirty="0"/>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6CC42970-FD07-48E8-86AB-FB8D9AB75D0F}" type="datetimeFigureOut">
              <a:rPr lang="en-US" smtClean="0"/>
              <a:pPr/>
              <a:t>10/6/2015</a:t>
            </a:fld>
            <a:endParaRPr lang="en-US" dirty="0"/>
          </a:p>
        </p:txBody>
      </p:sp>
      <p:sp>
        <p:nvSpPr>
          <p:cNvPr id="29" name="Footer Placeholder 28"/>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62CB8B5-7987-451C-8208-DED7EF3542C2}" type="slidenum">
              <a:rPr lang="en-US" smtClean="0"/>
              <a:pPr/>
              <a:t>‹#›</a:t>
            </a:fld>
            <a:endParaRPr lang="en-US" dirty="0"/>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6CC42970-FD07-48E8-86AB-FB8D9AB75D0F}" type="datetimeFigureOut">
              <a:rPr lang="en-US" smtClean="0"/>
              <a:pPr/>
              <a:t>10/6/2015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31" name="Slide Number Placeholder 30"/>
          <p:cNvSpPr>
            <a:spLocks noGrp="1"/>
          </p:cNvSpPr>
          <p:nvPr>
            <p:ph type="sldNum" sz="quarter" idx="12"/>
          </p:nvPr>
        </p:nvSpPr>
        <p:spPr/>
        <p:txBody>
          <a:bodyPr/>
          <a:lstStyle/>
          <a:p>
            <a:fld id="{462CB8B5-7987-451C-8208-DED7EF3542C2}" type="slidenum">
              <a:rPr lang="en-US" smtClean="0"/>
              <a:pPr/>
              <a:t>‹#›</a:t>
            </a:fld>
            <a:endParaRPr lang="en-US" dirty="0"/>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6CC42970-FD07-48E8-86AB-FB8D9AB75D0F}" type="datetimeFigureOut">
              <a:rPr lang="en-US" smtClean="0"/>
              <a:pPr/>
              <a:t>10/6/2015</a:t>
            </a:fld>
            <a:endParaRPr lang="en-US" dirty="0"/>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dirty="0"/>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62CB8B5-7987-451C-8208-DED7EF3542C2}" type="slidenum">
              <a:rPr lang="en-US" smtClean="0"/>
              <a:pPr/>
              <a:t>‹#›</a:t>
            </a:fld>
            <a:endParaRPr lang="en-US" dirty="0"/>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43.gif"/><Relationship Id="rId1" Type="http://schemas.openxmlformats.org/officeDocument/2006/relationships/slideLayout" Target="../slideLayouts/slideLayout2.xml"/><Relationship Id="rId4" Type="http://schemas.openxmlformats.org/officeDocument/2006/relationships/image" Target="../media/image45.gif"/></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IMAGE\10.jpg"/>
          <p:cNvPicPr>
            <a:picLocks noChangeAspect="1" noChangeArrowheads="1"/>
          </p:cNvPicPr>
          <p:nvPr/>
        </p:nvPicPr>
        <p:blipFill>
          <a:blip r:embed="rId2" cstate="print"/>
          <a:srcRect t="10000"/>
          <a:stretch>
            <a:fillRect/>
          </a:stretch>
        </p:blipFill>
        <p:spPr bwMode="auto">
          <a:xfrm>
            <a:off x="0" y="0"/>
            <a:ext cx="9144000" cy="6172200"/>
          </a:xfrm>
          <a:prstGeom prst="rect">
            <a:avLst/>
          </a:prstGeom>
          <a:noFill/>
        </p:spPr>
      </p:pic>
      <p:sp>
        <p:nvSpPr>
          <p:cNvPr id="6" name="Rectangle 5"/>
          <p:cNvSpPr/>
          <p:nvPr/>
        </p:nvSpPr>
        <p:spPr>
          <a:xfrm>
            <a:off x="0" y="4648200"/>
            <a:ext cx="9144000" cy="2209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- 7</a:t>
            </a:r>
          </a:p>
        </p:txBody>
      </p:sp>
      <p:sp>
        <p:nvSpPr>
          <p:cNvPr id="8" name="Title 1"/>
          <p:cNvSpPr txBox="1">
            <a:spLocks/>
          </p:cNvSpPr>
          <p:nvPr/>
        </p:nvSpPr>
        <p:spPr>
          <a:xfrm>
            <a:off x="1676400" y="4800600"/>
            <a:ext cx="57912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TEACHINGS OF JESUS</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7</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camandments-5th-camandment.jpg"/>
          <p:cNvPicPr>
            <a:picLocks noChangeAspect="1"/>
          </p:cNvPicPr>
          <p:nvPr/>
        </p:nvPicPr>
        <p:blipFill>
          <a:blip r:embed="rId2" cstate="print"/>
          <a:srcRect t="10000" b="10000"/>
          <a:stretch>
            <a:fillRect/>
          </a:stretch>
        </p:blipFill>
        <p:spPr>
          <a:xfrm>
            <a:off x="0" y="0"/>
            <a:ext cx="9144000" cy="6858000"/>
          </a:xfrm>
          <a:prstGeom prst="rect">
            <a:avLst/>
          </a:prstGeom>
        </p:spPr>
      </p:pic>
    </p:spTree>
  </p:cSld>
  <p:clrMapOvr>
    <a:masterClrMapping/>
  </p:clrMapOvr>
  <p:transition>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371600"/>
            <a:ext cx="8229600" cy="2667000"/>
          </a:xfrm>
        </p:spPr>
        <p:txBody>
          <a:bodyPr>
            <a:noAutofit/>
          </a:bodyPr>
          <a:lstStyle/>
          <a:p>
            <a:pPr algn="just">
              <a:buNone/>
            </a:pPr>
            <a:r>
              <a:rPr lang="en-US" sz="3000" dirty="0">
                <a:solidFill>
                  <a:schemeClr val="tx1"/>
                </a:solidFill>
                <a:latin typeface="Arial Narrow" pitchFamily="34" charset="0"/>
                <a:cs typeface="Times New Roman" pitchFamily="18" charset="0"/>
              </a:rPr>
              <a:t>		Jesus said, “If you are angry with a brother or sister you will be liable to judgment; and if you insult a brother or sister you will be liable to the council; and if you say, ‘You fool’, you will be liable to hell.”(Mt.5:21-22)</a:t>
            </a:r>
          </a:p>
        </p:txBody>
      </p:sp>
      <p:sp>
        <p:nvSpPr>
          <p:cNvPr id="4" name="Rectangle 3"/>
          <p:cNvSpPr/>
          <p:nvPr/>
        </p:nvSpPr>
        <p:spPr>
          <a:xfrm>
            <a:off x="0" y="4592598"/>
            <a:ext cx="9144000" cy="553998"/>
          </a:xfrm>
          <a:prstGeom prst="rect">
            <a:avLst/>
          </a:prstGeom>
          <a:noFill/>
        </p:spPr>
        <p:txBody>
          <a:bodyPr wrap="square" lIns="91440" tIns="45720" rIns="91440" bIns="45720">
            <a:spAutoFit/>
          </a:bodyPr>
          <a:lstStyle/>
          <a:p>
            <a:pPr algn="ctr">
              <a:buFont typeface="Wingdings" pitchFamily="2" charset="2"/>
              <a:buChar char="ü"/>
            </a:pPr>
            <a:r>
              <a:rPr lang="en-US" sz="3000" dirty="0">
                <a:latin typeface="Arial Narrow" pitchFamily="34" charset="0"/>
                <a:cs typeface="Times New Roman" pitchFamily="18" charset="0"/>
              </a:rPr>
              <a:t>Factors that destroy one’s own Life.</a:t>
            </a:r>
          </a:p>
        </p:txBody>
      </p:sp>
      <p:sp>
        <p:nvSpPr>
          <p:cNvPr id="6" name="Rectangle 5"/>
          <p:cNvSpPr/>
          <p:nvPr/>
        </p:nvSpPr>
        <p:spPr>
          <a:xfrm>
            <a:off x="0" y="5181600"/>
            <a:ext cx="9144000" cy="553998"/>
          </a:xfrm>
          <a:prstGeom prst="rect">
            <a:avLst/>
          </a:prstGeom>
          <a:noFill/>
        </p:spPr>
        <p:txBody>
          <a:bodyPr wrap="square" lIns="91440" tIns="45720" rIns="91440" bIns="45720">
            <a:spAutoFit/>
          </a:bodyPr>
          <a:lstStyle/>
          <a:p>
            <a:pPr algn="ctr">
              <a:buFont typeface="Wingdings" pitchFamily="2" charset="2"/>
              <a:buChar char="ü"/>
            </a:pPr>
            <a:r>
              <a:rPr lang="en-US" sz="3000" dirty="0">
                <a:latin typeface="Arial Narrow" pitchFamily="34" charset="0"/>
                <a:cs typeface="Times New Roman" pitchFamily="18" charset="0"/>
              </a:rPr>
              <a:t>Factors that destroy the Life of others.</a:t>
            </a:r>
          </a:p>
        </p:txBody>
      </p:sp>
      <p:sp>
        <p:nvSpPr>
          <p:cNvPr id="7" name="Rectangle 6"/>
          <p:cNvSpPr/>
          <p:nvPr/>
        </p:nvSpPr>
        <p:spPr>
          <a:xfrm>
            <a:off x="0" y="3962400"/>
            <a:ext cx="9144000" cy="553998"/>
          </a:xfrm>
          <a:prstGeom prst="rect">
            <a:avLst/>
          </a:prstGeom>
          <a:noFill/>
        </p:spPr>
        <p:txBody>
          <a:bodyPr wrap="square" lIns="91440" tIns="45720" rIns="91440" bIns="45720">
            <a:spAutoFit/>
          </a:bodyPr>
          <a:lstStyle/>
          <a:p>
            <a:pPr algn="ctr">
              <a:buFont typeface="Wingdings" pitchFamily="2" charset="2"/>
              <a:buChar char="ü"/>
            </a:pPr>
            <a:r>
              <a:rPr lang="en-US" sz="3000" dirty="0">
                <a:latin typeface="Arial Narrow" pitchFamily="34" charset="0"/>
                <a:cs typeface="Times New Roman" pitchFamily="18" charset="0"/>
              </a:rPr>
              <a:t>Threats against Life exist in two ways</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BEBA8EAE-BF5A-486C-A8C5-ECC9F3942E4B}">
                <a14:imgProps xmlns="" xmlns:a14="http://schemas.microsoft.com/office/drawing/2010/main">
                  <a14:imgLayer r:embed="rId3">
                    <a14:imgEffect>
                      <a14:sharpenSoften amount="-17000"/>
                    </a14:imgEffect>
                    <a14:imgEffect>
                      <a14:brightnessContrast bright="-81000"/>
                    </a14:imgEffect>
                  </a14:imgLayer>
                </a14:imgProps>
              </a:ext>
              <a:ext uri="{28A0092B-C50C-407E-A947-70E740481C1C}">
                <a14:useLocalDpi xmlns="" xmlns:a14="http://schemas.microsoft.com/office/drawing/2010/main" val="0"/>
              </a:ext>
            </a:extLst>
          </a:blip>
          <a:stretch>
            <a:fillRect/>
          </a:stretch>
        </p:blipFill>
        <p:spPr>
          <a:xfrm flipH="1">
            <a:off x="5339442" y="0"/>
            <a:ext cx="3804555" cy="6858000"/>
          </a:xfrm>
          <a:prstGeom prst="rect">
            <a:avLst/>
          </a:prstGeom>
          <a:ln>
            <a:noFill/>
          </a:ln>
          <a:effectLst/>
        </p:spPr>
      </p:pic>
      <p:sp>
        <p:nvSpPr>
          <p:cNvPr id="4" name="Rectangle 3"/>
          <p:cNvSpPr/>
          <p:nvPr/>
        </p:nvSpPr>
        <p:spPr>
          <a:xfrm>
            <a:off x="914400" y="279737"/>
            <a:ext cx="7315200" cy="1015663"/>
          </a:xfrm>
          <a:prstGeom prst="rect">
            <a:avLst/>
          </a:prstGeom>
          <a:noFill/>
        </p:spPr>
        <p:txBody>
          <a:bodyPr wrap="square" lIns="91440" tIns="45720" rIns="91440" bIns="45720">
            <a:spAutoFit/>
          </a:bodyPr>
          <a:lstStyle/>
          <a:p>
            <a:pPr algn="ctr"/>
            <a:r>
              <a:rPr lang="en-US" sz="3000" b="1" cap="none" spc="0" dirty="0">
                <a:ln w="0"/>
                <a:solidFill>
                  <a:srgbClr val="FF0000"/>
                </a:solidFill>
                <a:effectLst>
                  <a:outerShdw blurRad="38100" dist="25400" dir="5400000" algn="ctr" rotWithShape="0">
                    <a:srgbClr val="6E747A">
                      <a:alpha val="43000"/>
                    </a:srgbClr>
                  </a:outerShdw>
                </a:effectLst>
                <a:latin typeface="Cooper Std Black" pitchFamily="18" charset="0"/>
                <a:cs typeface="Times New Roman" pitchFamily="18" charset="0"/>
              </a:rPr>
              <a:t>THE FIFTH COMMANDMENT IN THE NEW TESTAMENT</a:t>
            </a:r>
          </a:p>
        </p:txBody>
      </p:sp>
      <p:sp>
        <p:nvSpPr>
          <p:cNvPr id="9" name="TextBox 8"/>
          <p:cNvSpPr txBox="1"/>
          <p:nvPr/>
        </p:nvSpPr>
        <p:spPr>
          <a:xfrm>
            <a:off x="152400" y="1447800"/>
            <a:ext cx="5010079" cy="5093702"/>
          </a:xfrm>
          <a:prstGeom prst="rect">
            <a:avLst/>
          </a:prstGeom>
          <a:noFill/>
        </p:spPr>
        <p:txBody>
          <a:bodyPr wrap="square" rtlCol="0">
            <a:spAutoFit/>
          </a:bodyPr>
          <a:lstStyle/>
          <a:p>
            <a:pPr algn="just"/>
            <a:r>
              <a:rPr lang="en-US" sz="2500" dirty="0">
                <a:latin typeface="Arial Narrow" pitchFamily="34" charset="0"/>
                <a:cs typeface="Times New Roman" pitchFamily="18" charset="0"/>
              </a:rPr>
              <a:t>	Jesus explain in His sermon on the mount,</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“You have heard that it was said to those of ancient times: you must not murder; and whoever murders shall be liable to judgement. But I say to you that if you are angry with a brother or sister you will be liable to the judgement; and if you insult a brother or sister you will be liable to the council: and if you say, ‘you fool’, you will be liable to hell.”</a:t>
            </a:r>
          </a:p>
          <a:p>
            <a:pPr algn="just"/>
            <a:r>
              <a:rPr lang="en-US" sz="2500" dirty="0">
                <a:latin typeface="Arial Narrow" pitchFamily="34" charset="0"/>
                <a:cs typeface="Times New Roman" pitchFamily="18" charset="0"/>
              </a:rPr>
              <a:t>(Mt 5:21-22)</a:t>
            </a:r>
          </a:p>
        </p:txBody>
      </p:sp>
      <p:pic>
        <p:nvPicPr>
          <p:cNvPr id="2" name="Picture 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967577" y="4390101"/>
            <a:ext cx="2176423" cy="2467899"/>
          </a:xfrm>
          <a:prstGeom prst="rect">
            <a:avLst/>
          </a:prstGeom>
        </p:spPr>
      </p:pic>
    </p:spTree>
    <p:extLst>
      <p:ext uri="{BB962C8B-B14F-4D97-AF65-F5344CB8AC3E}">
        <p14:creationId xmlns="" xmlns:p14="http://schemas.microsoft.com/office/powerpoint/2010/main" val="1812660726"/>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BEBA8EAE-BF5A-486C-A8C5-ECC9F3942E4B}">
                <a14:imgProps xmlns="" xmlns:a14="http://schemas.microsoft.com/office/drawing/2010/main">
                  <a14:imgLayer r:embed="rId3">
                    <a14:imgEffect>
                      <a14:sharpenSoften amount="-17000"/>
                    </a14:imgEffect>
                    <a14:imgEffect>
                      <a14:brightnessContrast bright="-81000"/>
                    </a14:imgEffect>
                  </a14:imgLayer>
                </a14:imgProps>
              </a:ext>
              <a:ext uri="{28A0092B-C50C-407E-A947-70E740481C1C}">
                <a14:useLocalDpi xmlns="" xmlns:a14="http://schemas.microsoft.com/office/drawing/2010/main" val="0"/>
              </a:ext>
            </a:extLst>
          </a:blip>
          <a:stretch>
            <a:fillRect/>
          </a:stretch>
        </p:blipFill>
        <p:spPr>
          <a:xfrm flipH="1">
            <a:off x="4955722" y="0"/>
            <a:ext cx="1902278" cy="3429000"/>
          </a:xfrm>
          <a:prstGeom prst="rect">
            <a:avLst/>
          </a:prstGeom>
          <a:ln>
            <a:noFill/>
          </a:ln>
          <a:effectLst/>
        </p:spPr>
      </p:pic>
      <p:sp>
        <p:nvSpPr>
          <p:cNvPr id="9" name="TextBox 8"/>
          <p:cNvSpPr txBox="1"/>
          <p:nvPr/>
        </p:nvSpPr>
        <p:spPr>
          <a:xfrm>
            <a:off x="552521" y="3886200"/>
            <a:ext cx="7981879" cy="2400657"/>
          </a:xfrm>
          <a:prstGeom prst="rect">
            <a:avLst/>
          </a:prstGeom>
          <a:noFill/>
        </p:spPr>
        <p:txBody>
          <a:bodyPr wrap="square" rtlCol="0">
            <a:spAutoFit/>
          </a:bodyPr>
          <a:lstStyle/>
          <a:p>
            <a:pPr algn="just"/>
            <a:r>
              <a:rPr lang="en-US" sz="3000" dirty="0">
                <a:latin typeface="Arial Narrow" pitchFamily="34" charset="0"/>
                <a:cs typeface="Times New Roman" pitchFamily="18" charset="0"/>
              </a:rPr>
              <a:t>	Jesus also gives us the exhortation to respect and protect life.</a:t>
            </a:r>
          </a:p>
          <a:p>
            <a:pPr algn="just"/>
            <a:r>
              <a:rPr lang="en-US" sz="3000" dirty="0">
                <a:latin typeface="Arial Narrow" pitchFamily="34" charset="0"/>
                <a:cs typeface="Times New Roman" pitchFamily="18" charset="0"/>
              </a:rPr>
              <a:t>	God also wants us to avoid things in this world that harm our life too.</a:t>
            </a:r>
          </a:p>
          <a:p>
            <a:pPr algn="just"/>
            <a:r>
              <a:rPr lang="en-US" sz="3000" dirty="0">
                <a:latin typeface="Arial Narrow" pitchFamily="34" charset="0"/>
                <a:cs typeface="Times New Roman" pitchFamily="18" charset="0"/>
              </a:rPr>
              <a:t>	We have to hold the dignity of human life.</a:t>
            </a:r>
          </a:p>
        </p:txBody>
      </p:sp>
      <p:pic>
        <p:nvPicPr>
          <p:cNvPr id="2" name="Picture 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447800" y="0"/>
            <a:ext cx="3024011" cy="3429000"/>
          </a:xfrm>
          <a:prstGeom prst="rect">
            <a:avLst/>
          </a:prstGeom>
        </p:spPr>
      </p:pic>
    </p:spTree>
    <p:extLst>
      <p:ext uri="{BB962C8B-B14F-4D97-AF65-F5344CB8AC3E}">
        <p14:creationId xmlns="" xmlns:p14="http://schemas.microsoft.com/office/powerpoint/2010/main" val="1812660726"/>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BEBA8EAE-BF5A-486C-A8C5-ECC9F3942E4B}">
                <a14:imgProps xmlns="" xmlns:a14="http://schemas.microsoft.com/office/drawing/2010/main">
                  <a14:imgLayer r:embed="rId3">
                    <a14:imgEffect>
                      <a14:sharpenSoften amount="-17000"/>
                    </a14:imgEffect>
                    <a14:imgEffect>
                      <a14:brightnessContrast bright="-81000"/>
                    </a14:imgEffect>
                  </a14:imgLayer>
                </a14:imgProps>
              </a:ext>
              <a:ext uri="{28A0092B-C50C-407E-A947-70E740481C1C}">
                <a14:useLocalDpi xmlns="" xmlns:a14="http://schemas.microsoft.com/office/drawing/2010/main" val="0"/>
              </a:ext>
            </a:extLst>
          </a:blip>
          <a:stretch>
            <a:fillRect/>
          </a:stretch>
        </p:blipFill>
        <p:spPr>
          <a:xfrm flipH="1">
            <a:off x="5339442" y="0"/>
            <a:ext cx="3804555" cy="6858000"/>
          </a:xfrm>
          <a:prstGeom prst="rect">
            <a:avLst/>
          </a:prstGeom>
          <a:ln>
            <a:noFill/>
          </a:ln>
          <a:effectLst/>
        </p:spPr>
      </p:pic>
      <p:sp>
        <p:nvSpPr>
          <p:cNvPr id="9" name="TextBox 8"/>
          <p:cNvSpPr txBox="1"/>
          <p:nvPr/>
        </p:nvSpPr>
        <p:spPr>
          <a:xfrm>
            <a:off x="76200" y="3081278"/>
            <a:ext cx="5181600" cy="2862322"/>
          </a:xfrm>
          <a:prstGeom prst="rect">
            <a:avLst/>
          </a:prstGeom>
          <a:noFill/>
        </p:spPr>
        <p:txBody>
          <a:bodyPr wrap="square" rtlCol="0">
            <a:spAutoFit/>
          </a:bodyPr>
          <a:lstStyle/>
          <a:p>
            <a:pPr algn="ctr"/>
            <a:r>
              <a:rPr lang="en-US" sz="3000" dirty="0">
                <a:latin typeface="Arial Narrow" pitchFamily="34" charset="0"/>
                <a:cs typeface="Times New Roman" pitchFamily="18" charset="0"/>
              </a:rPr>
              <a:t>Threat against life exist in two ways:</a:t>
            </a:r>
          </a:p>
          <a:p>
            <a:pPr algn="ctr"/>
            <a:endParaRPr lang="en-US" sz="3000" dirty="0">
              <a:latin typeface="Arial Narrow" pitchFamily="34" charset="0"/>
              <a:cs typeface="Times New Roman" pitchFamily="18" charset="0"/>
            </a:endParaRPr>
          </a:p>
          <a:p>
            <a:pPr marL="457200" indent="-457200" algn="ctr">
              <a:buAutoNum type="arabicParenR"/>
            </a:pPr>
            <a:r>
              <a:rPr lang="en-US" sz="3000" dirty="0">
                <a:latin typeface="Arial Narrow" pitchFamily="34" charset="0"/>
                <a:cs typeface="Times New Roman" pitchFamily="18" charset="0"/>
              </a:rPr>
              <a:t>Factors that destroy one’s own life.</a:t>
            </a:r>
          </a:p>
          <a:p>
            <a:pPr marL="457200" indent="-457200" algn="ctr">
              <a:buAutoNum type="arabicParenR"/>
            </a:pPr>
            <a:r>
              <a:rPr lang="en-US" sz="3000" dirty="0">
                <a:latin typeface="Arial Narrow" pitchFamily="34" charset="0"/>
                <a:cs typeface="Times New Roman" pitchFamily="18" charset="0"/>
              </a:rPr>
              <a:t>Factors that destroy life of others.</a:t>
            </a:r>
          </a:p>
        </p:txBody>
      </p:sp>
      <p:pic>
        <p:nvPicPr>
          <p:cNvPr id="2" name="Picture 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633577" y="0"/>
            <a:ext cx="2176423" cy="2467899"/>
          </a:xfrm>
          <a:prstGeom prst="rect">
            <a:avLst/>
          </a:prstGeom>
        </p:spPr>
      </p:pic>
    </p:spTree>
    <p:extLst>
      <p:ext uri="{BB962C8B-B14F-4D97-AF65-F5344CB8AC3E}">
        <p14:creationId xmlns="" xmlns:p14="http://schemas.microsoft.com/office/powerpoint/2010/main" val="1812660726"/>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5" name="Rounded Rectangle 4"/>
          <p:cNvSpPr/>
          <p:nvPr/>
        </p:nvSpPr>
        <p:spPr>
          <a:xfrm>
            <a:off x="457200" y="2438400"/>
            <a:ext cx="8153400" cy="990600"/>
          </a:xfrm>
          <a:prstGeom prst="roundRect">
            <a:avLst>
              <a:gd name="adj" fmla="val 50000"/>
            </a:avLst>
          </a:prstGeom>
          <a:solidFill>
            <a:schemeClr val="bg2">
              <a:lumMod val="9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928755" y="2568714"/>
            <a:ext cx="7273145" cy="630942"/>
          </a:xfrm>
          <a:prstGeom prst="rect">
            <a:avLst/>
          </a:prstGeom>
          <a:noFill/>
        </p:spPr>
        <p:txBody>
          <a:bodyPr wrap="none" lIns="91440" tIns="45720" rIns="91440" bIns="45720">
            <a:spAutoFit/>
          </a:bodyPr>
          <a:lstStyle/>
          <a:p>
            <a:pPr algn="ctr"/>
            <a:r>
              <a:rPr lang="en-US" sz="3500" b="1" dirty="0">
                <a:solidFill>
                  <a:srgbClr val="FF00FF"/>
                </a:solidFill>
                <a:latin typeface="Cooper Std Black" pitchFamily="18" charset="0"/>
                <a:cs typeface="Times New Roman" pitchFamily="18" charset="0"/>
              </a:rPr>
              <a:t>SINS AGAINST HUMAN LIFE</a:t>
            </a:r>
          </a:p>
        </p:txBody>
      </p:sp>
    </p:spTree>
  </p:cSld>
  <p:clrMapOvr>
    <a:overrideClrMapping bg1="lt1" tx1="dk1" bg2="lt2" tx2="dk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i.jpg"/>
          <p:cNvPicPr>
            <a:picLocks noChangeAspect="1"/>
          </p:cNvPicPr>
          <p:nvPr/>
        </p:nvPicPr>
        <p:blipFill>
          <a:blip r:embed="rId2" cstate="print"/>
          <a:srcRect b="8290"/>
          <a:stretch>
            <a:fillRect/>
          </a:stretch>
        </p:blipFill>
        <p:spPr>
          <a:xfrm>
            <a:off x="0" y="1066800"/>
            <a:ext cx="4572000" cy="3088718"/>
          </a:xfrm>
          <a:prstGeom prst="rect">
            <a:avLst/>
          </a:prstGeom>
          <a:effectLst/>
        </p:spPr>
      </p:pic>
      <p:sp>
        <p:nvSpPr>
          <p:cNvPr id="2" name="Title 1"/>
          <p:cNvSpPr>
            <a:spLocks noGrp="1"/>
          </p:cNvSpPr>
          <p:nvPr>
            <p:ph type="title"/>
          </p:nvPr>
        </p:nvSpPr>
        <p:spPr>
          <a:xfrm>
            <a:off x="762000" y="228600"/>
            <a:ext cx="7772400" cy="1143000"/>
          </a:xfrm>
        </p:spPr>
        <p:txBody>
          <a:bodyPr>
            <a:normAutofit/>
          </a:bodyPr>
          <a:lstStyle/>
          <a:p>
            <a:r>
              <a:rPr lang="en-US" sz="3500" b="1" cap="none" dirty="0">
                <a:solidFill>
                  <a:srgbClr val="00B0F0"/>
                </a:solidFill>
                <a:effectLst/>
                <a:latin typeface="Cooper Std Black" pitchFamily="18" charset="0"/>
                <a:cs typeface="Times New Roman" pitchFamily="18" charset="0"/>
              </a:rPr>
              <a:t>MURDER</a:t>
            </a:r>
          </a:p>
        </p:txBody>
      </p:sp>
      <p:sp>
        <p:nvSpPr>
          <p:cNvPr id="3" name="Content Placeholder 2"/>
          <p:cNvSpPr>
            <a:spLocks noGrp="1"/>
          </p:cNvSpPr>
          <p:nvPr>
            <p:ph idx="1"/>
          </p:nvPr>
        </p:nvSpPr>
        <p:spPr>
          <a:xfrm>
            <a:off x="838200" y="4419600"/>
            <a:ext cx="7467600" cy="2133600"/>
          </a:xfrm>
        </p:spPr>
        <p:txBody>
          <a:bodyPr>
            <a:noAutofit/>
          </a:bodyPr>
          <a:lstStyle/>
          <a:p>
            <a:pPr algn="ctr">
              <a:buNone/>
            </a:pPr>
            <a:r>
              <a:rPr lang="en-US" sz="3000" dirty="0">
                <a:solidFill>
                  <a:schemeClr val="tx1"/>
                </a:solidFill>
                <a:latin typeface="Arial Narrow" pitchFamily="34" charset="0"/>
                <a:cs typeface="Times New Roman" pitchFamily="18" charset="0"/>
              </a:rPr>
              <a:t>Murder  is  conscious  killing of man  with  hatred or  evil purpose.</a:t>
            </a:r>
          </a:p>
          <a:p>
            <a:pPr algn="ctr">
              <a:buNone/>
            </a:pPr>
            <a:r>
              <a:rPr lang="en-US" sz="3000" dirty="0">
                <a:solidFill>
                  <a:schemeClr val="tx1"/>
                </a:solidFill>
                <a:latin typeface="Arial Narrow" pitchFamily="34" charset="0"/>
                <a:cs typeface="Times New Roman" pitchFamily="18" charset="0"/>
              </a:rPr>
              <a:t>Murder  is the  denial the authority  of God , the Owner and Giver of Life.</a:t>
            </a:r>
          </a:p>
        </p:txBody>
      </p:sp>
      <p:pic>
        <p:nvPicPr>
          <p:cNvPr id="3074" name="Picture 2" descr="I:\CLASS 7\LESSON 6\IMAGE\4.jpg"/>
          <p:cNvPicPr>
            <a:picLocks noChangeAspect="1" noChangeArrowheads="1"/>
          </p:cNvPicPr>
          <p:nvPr/>
        </p:nvPicPr>
        <p:blipFill>
          <a:blip r:embed="rId3" cstate="print"/>
          <a:srcRect/>
          <a:stretch>
            <a:fillRect/>
          </a:stretch>
        </p:blipFill>
        <p:spPr bwMode="auto">
          <a:xfrm>
            <a:off x="3632200" y="1066800"/>
            <a:ext cx="5511800" cy="3100388"/>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559012"/>
            <a:ext cx="9144000" cy="2438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jj.jpg"/>
          <p:cNvPicPr>
            <a:picLocks noChangeAspect="1"/>
          </p:cNvPicPr>
          <p:nvPr/>
        </p:nvPicPr>
        <p:blipFill>
          <a:blip r:embed="rId2" cstate="print"/>
          <a:stretch>
            <a:fillRect/>
          </a:stretch>
        </p:blipFill>
        <p:spPr>
          <a:xfrm>
            <a:off x="533400" y="1559012"/>
            <a:ext cx="1801522" cy="2362200"/>
          </a:xfrm>
          <a:prstGeom prst="rect">
            <a:avLst/>
          </a:prstGeom>
        </p:spPr>
      </p:pic>
      <p:pic>
        <p:nvPicPr>
          <p:cNvPr id="4" name="Picture 3" descr="kji.jpg"/>
          <p:cNvPicPr>
            <a:picLocks noChangeAspect="1"/>
          </p:cNvPicPr>
          <p:nvPr/>
        </p:nvPicPr>
        <p:blipFill>
          <a:blip r:embed="rId3" cstate="print"/>
          <a:srcRect l="23970" r="8911"/>
          <a:stretch>
            <a:fillRect/>
          </a:stretch>
        </p:blipFill>
        <p:spPr>
          <a:xfrm>
            <a:off x="2286000" y="1600200"/>
            <a:ext cx="2514600" cy="2334986"/>
          </a:xfrm>
          <a:prstGeom prst="rect">
            <a:avLst/>
          </a:prstGeom>
        </p:spPr>
      </p:pic>
      <p:sp>
        <p:nvSpPr>
          <p:cNvPr id="2" name="Title 1"/>
          <p:cNvSpPr>
            <a:spLocks noGrp="1"/>
          </p:cNvSpPr>
          <p:nvPr>
            <p:ph type="title"/>
          </p:nvPr>
        </p:nvSpPr>
        <p:spPr>
          <a:xfrm>
            <a:off x="838200" y="228600"/>
            <a:ext cx="7315200" cy="1143000"/>
          </a:xfrm>
        </p:spPr>
        <p:txBody>
          <a:bodyPr>
            <a:normAutofit/>
          </a:bodyPr>
          <a:lstStyle/>
          <a:p>
            <a:r>
              <a:rPr lang="en-US" sz="3500" b="1" cap="none" dirty="0">
                <a:solidFill>
                  <a:srgbClr val="00B0F0"/>
                </a:solidFill>
                <a:effectLst/>
                <a:latin typeface="Cooper Std Black" pitchFamily="18" charset="0"/>
                <a:cs typeface="Times New Roman" pitchFamily="18" charset="0"/>
              </a:rPr>
              <a:t>SUICIDE</a:t>
            </a:r>
          </a:p>
        </p:txBody>
      </p:sp>
      <p:sp>
        <p:nvSpPr>
          <p:cNvPr id="3" name="Content Placeholder 2"/>
          <p:cNvSpPr>
            <a:spLocks noGrp="1"/>
          </p:cNvSpPr>
          <p:nvPr>
            <p:ph idx="1"/>
          </p:nvPr>
        </p:nvSpPr>
        <p:spPr>
          <a:xfrm>
            <a:off x="1143000" y="4648200"/>
            <a:ext cx="6858000" cy="1600200"/>
          </a:xfrm>
        </p:spPr>
        <p:txBody>
          <a:bodyPr>
            <a:normAutofit/>
          </a:bodyPr>
          <a:lstStyle/>
          <a:p>
            <a:pPr marL="0" indent="0" algn="ctr">
              <a:buNone/>
            </a:pPr>
            <a:r>
              <a:rPr lang="en-US" sz="3000" dirty="0">
                <a:solidFill>
                  <a:schemeClr val="tx1"/>
                </a:solidFill>
                <a:latin typeface="Arial Narrow" pitchFamily="34" charset="0"/>
                <a:cs typeface="Times New Roman" pitchFamily="18" charset="0"/>
              </a:rPr>
              <a:t>Suicide is the conscious destruction of one’s own Life. By this ,we are questioning the supreme authority of God over Life.</a:t>
            </a:r>
          </a:p>
        </p:txBody>
      </p:sp>
      <p:pic>
        <p:nvPicPr>
          <p:cNvPr id="4098" name="Picture 2" descr="I:\CLASS 7\LESSON 6\IMAGE\6.jpg"/>
          <p:cNvPicPr>
            <a:picLocks noChangeAspect="1" noChangeArrowheads="1"/>
          </p:cNvPicPr>
          <p:nvPr/>
        </p:nvPicPr>
        <p:blipFill>
          <a:blip r:embed="rId4" cstate="print"/>
          <a:srcRect/>
          <a:stretch>
            <a:fillRect/>
          </a:stretch>
        </p:blipFill>
        <p:spPr bwMode="auto">
          <a:xfrm>
            <a:off x="4712304" y="1523999"/>
            <a:ext cx="4431696" cy="2492829"/>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99999999999.jpg"/>
          <p:cNvPicPr>
            <a:picLocks noChangeAspect="1"/>
          </p:cNvPicPr>
          <p:nvPr/>
        </p:nvPicPr>
        <p:blipFill>
          <a:blip r:embed="rId2" cstate="print"/>
          <a:srcRect t="12500" r="10568"/>
          <a:stretch>
            <a:fillRect/>
          </a:stretch>
        </p:blipFill>
        <p:spPr>
          <a:xfrm>
            <a:off x="4876800" y="1383244"/>
            <a:ext cx="2743200" cy="2327564"/>
          </a:xfrm>
          <a:prstGeom prst="rect">
            <a:avLst/>
          </a:prstGeom>
        </p:spPr>
      </p:pic>
      <p:pic>
        <p:nvPicPr>
          <p:cNvPr id="4" name="Picture 3" descr="ilk.jpg"/>
          <p:cNvPicPr>
            <a:picLocks noChangeAspect="1"/>
          </p:cNvPicPr>
          <p:nvPr/>
        </p:nvPicPr>
        <p:blipFill>
          <a:blip r:embed="rId3" cstate="print"/>
          <a:srcRect b="6667"/>
          <a:stretch>
            <a:fillRect/>
          </a:stretch>
        </p:blipFill>
        <p:spPr>
          <a:xfrm>
            <a:off x="1524000" y="1383243"/>
            <a:ext cx="3302259" cy="2350557"/>
          </a:xfrm>
          <a:prstGeom prst="rect">
            <a:avLst/>
          </a:prstGeom>
        </p:spPr>
      </p:pic>
      <p:sp>
        <p:nvSpPr>
          <p:cNvPr id="2" name="Title 1"/>
          <p:cNvSpPr>
            <a:spLocks noGrp="1"/>
          </p:cNvSpPr>
          <p:nvPr>
            <p:ph type="title"/>
          </p:nvPr>
        </p:nvSpPr>
        <p:spPr>
          <a:xfrm>
            <a:off x="762000" y="228600"/>
            <a:ext cx="8229600" cy="1143000"/>
          </a:xfrm>
        </p:spPr>
        <p:txBody>
          <a:bodyPr>
            <a:normAutofit/>
          </a:bodyPr>
          <a:lstStyle/>
          <a:p>
            <a:r>
              <a:rPr lang="en-US" sz="3600" b="1" cap="none" dirty="0">
                <a:solidFill>
                  <a:srgbClr val="00B0F0"/>
                </a:solidFill>
                <a:effectLst/>
                <a:latin typeface="Cooper Std Black" pitchFamily="18" charset="0"/>
                <a:cs typeface="Times New Roman" pitchFamily="18" charset="0"/>
              </a:rPr>
              <a:t>MERCY KILLING</a:t>
            </a:r>
          </a:p>
        </p:txBody>
      </p:sp>
      <p:sp>
        <p:nvSpPr>
          <p:cNvPr id="3" name="Content Placeholder 2"/>
          <p:cNvSpPr>
            <a:spLocks noGrp="1"/>
          </p:cNvSpPr>
          <p:nvPr>
            <p:ph idx="1"/>
          </p:nvPr>
        </p:nvSpPr>
        <p:spPr>
          <a:xfrm>
            <a:off x="457200" y="4343400"/>
            <a:ext cx="8229600" cy="1676400"/>
          </a:xfrm>
        </p:spPr>
        <p:txBody>
          <a:bodyPr>
            <a:normAutofit/>
          </a:bodyPr>
          <a:lstStyle/>
          <a:p>
            <a:pPr algn="ctr">
              <a:buNone/>
            </a:pPr>
            <a:r>
              <a:rPr lang="en-US" sz="3000" dirty="0">
                <a:solidFill>
                  <a:schemeClr val="tx1"/>
                </a:solidFill>
                <a:latin typeface="Arial Narrow" pitchFamily="34" charset="0"/>
                <a:cs typeface="Times New Roman" pitchFamily="18" charset="0"/>
              </a:rPr>
              <a:t>Mercy killing is the act of putting  an end to the Life of the dying, the sick and the retarded, whatever be the means and goals.(CCC 2277).</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767.jpg"/>
          <p:cNvPicPr>
            <a:picLocks noChangeAspect="1"/>
          </p:cNvPicPr>
          <p:nvPr/>
        </p:nvPicPr>
        <p:blipFill>
          <a:blip r:embed="rId2" cstate="print"/>
          <a:stretch>
            <a:fillRect/>
          </a:stretch>
        </p:blipFill>
        <p:spPr>
          <a:xfrm>
            <a:off x="2286000" y="2413993"/>
            <a:ext cx="2743200" cy="1521618"/>
          </a:xfrm>
          <a:prstGeom prst="rect">
            <a:avLst/>
          </a:prstGeom>
        </p:spPr>
      </p:pic>
      <p:sp>
        <p:nvSpPr>
          <p:cNvPr id="2" name="Title 1"/>
          <p:cNvSpPr>
            <a:spLocks noGrp="1"/>
          </p:cNvSpPr>
          <p:nvPr>
            <p:ph type="title"/>
          </p:nvPr>
        </p:nvSpPr>
        <p:spPr>
          <a:xfrm>
            <a:off x="838200" y="228600"/>
            <a:ext cx="7391400" cy="1143000"/>
          </a:xfrm>
        </p:spPr>
        <p:txBody>
          <a:bodyPr>
            <a:normAutofit/>
          </a:bodyPr>
          <a:lstStyle/>
          <a:p>
            <a:r>
              <a:rPr lang="en-US" sz="3500" b="1" cap="none" dirty="0">
                <a:solidFill>
                  <a:srgbClr val="00B0F0"/>
                </a:solidFill>
                <a:effectLst/>
                <a:latin typeface="Cooper Std Black" pitchFamily="18" charset="0"/>
                <a:cs typeface="Times New Roman" pitchFamily="18" charset="0"/>
              </a:rPr>
              <a:t>ABORTION</a:t>
            </a:r>
          </a:p>
        </p:txBody>
      </p:sp>
      <p:sp>
        <p:nvSpPr>
          <p:cNvPr id="3" name="Content Placeholder 2"/>
          <p:cNvSpPr>
            <a:spLocks noGrp="1"/>
          </p:cNvSpPr>
          <p:nvPr>
            <p:ph idx="1"/>
          </p:nvPr>
        </p:nvSpPr>
        <p:spPr>
          <a:xfrm>
            <a:off x="1143000" y="4572000"/>
            <a:ext cx="6781800" cy="1676400"/>
          </a:xfrm>
        </p:spPr>
        <p:txBody>
          <a:bodyPr>
            <a:normAutofit/>
          </a:bodyPr>
          <a:lstStyle/>
          <a:p>
            <a:pPr marL="0" indent="0" algn="ctr">
              <a:buNone/>
            </a:pPr>
            <a:r>
              <a:rPr lang="en-US" sz="3000" dirty="0">
                <a:solidFill>
                  <a:schemeClr val="tx1"/>
                </a:solidFill>
                <a:latin typeface="Arial Narrow" pitchFamily="34" charset="0"/>
                <a:cs typeface="Times New Roman" pitchFamily="18" charset="0"/>
              </a:rPr>
              <a:t>Abortion is killing the foetus or the child in the womb. This is the meanest and most inhuman attack against human life.</a:t>
            </a:r>
          </a:p>
        </p:txBody>
      </p:sp>
      <p:pic>
        <p:nvPicPr>
          <p:cNvPr id="5" name="Picture 4" descr="yyyj.jpg"/>
          <p:cNvPicPr>
            <a:picLocks noChangeAspect="1"/>
          </p:cNvPicPr>
          <p:nvPr/>
        </p:nvPicPr>
        <p:blipFill>
          <a:blip r:embed="rId3" cstate="print"/>
          <a:srcRect b="6667"/>
          <a:stretch>
            <a:fillRect/>
          </a:stretch>
        </p:blipFill>
        <p:spPr>
          <a:xfrm>
            <a:off x="0" y="1600200"/>
            <a:ext cx="2367292" cy="2362200"/>
          </a:xfrm>
          <a:prstGeom prst="rect">
            <a:avLst/>
          </a:prstGeom>
        </p:spPr>
      </p:pic>
      <p:pic>
        <p:nvPicPr>
          <p:cNvPr id="6" name="Picture 5" descr="yybh.jpg"/>
          <p:cNvPicPr>
            <a:picLocks noChangeAspect="1"/>
          </p:cNvPicPr>
          <p:nvPr/>
        </p:nvPicPr>
        <p:blipFill>
          <a:blip r:embed="rId4" cstate="print"/>
          <a:stretch>
            <a:fillRect/>
          </a:stretch>
        </p:blipFill>
        <p:spPr>
          <a:xfrm>
            <a:off x="4928569" y="2416629"/>
            <a:ext cx="4215431" cy="1529793"/>
          </a:xfrm>
          <a:prstGeom prst="rect">
            <a:avLst/>
          </a:prstGeom>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I:\CLASS 7\LESSON 6\IMAGE\cute_baby_boy_2-2560x1600.jpg"/>
          <p:cNvPicPr>
            <a:picLocks noChangeAspect="1" noChangeArrowheads="1"/>
          </p:cNvPicPr>
          <p:nvPr/>
        </p:nvPicPr>
        <p:blipFill>
          <a:blip r:embed="rId2" cstate="print"/>
          <a:srcRect b="4000"/>
          <a:stretch>
            <a:fillRect/>
          </a:stretch>
        </p:blipFill>
        <p:spPr bwMode="auto">
          <a:xfrm>
            <a:off x="1" y="1371599"/>
            <a:ext cx="9144000" cy="5486401"/>
          </a:xfrm>
          <a:prstGeom prst="rect">
            <a:avLst/>
          </a:prstGeom>
          <a:noFill/>
        </p:spPr>
      </p:pic>
      <p:sp>
        <p:nvSpPr>
          <p:cNvPr id="4" name="TextBox 3"/>
          <p:cNvSpPr txBox="1"/>
          <p:nvPr/>
        </p:nvSpPr>
        <p:spPr>
          <a:xfrm>
            <a:off x="914400" y="228600"/>
            <a:ext cx="7315200" cy="1631216"/>
          </a:xfrm>
          <a:prstGeom prst="rect">
            <a:avLst/>
          </a:prstGeom>
          <a:noFill/>
        </p:spPr>
        <p:txBody>
          <a:bodyPr wrap="square" rtlCol="0">
            <a:spAutoFit/>
          </a:bodyPr>
          <a:lstStyle/>
          <a:p>
            <a:pPr algn="ctr"/>
            <a:r>
              <a:rPr lang="en-US" sz="3000" b="1" dirty="0">
                <a:latin typeface="Cooper Std Black" pitchFamily="18" charset="0"/>
                <a:cs typeface="Times New Roman" pitchFamily="18" charset="0"/>
              </a:rPr>
              <a:t>Lesson 6</a:t>
            </a:r>
          </a:p>
          <a:p>
            <a:pPr algn="ctr"/>
            <a:r>
              <a:rPr lang="en-US" sz="3500" b="1" dirty="0">
                <a:solidFill>
                  <a:srgbClr val="FF0000"/>
                </a:solidFill>
                <a:latin typeface="Cooper Std Black" pitchFamily="18" charset="0"/>
                <a:cs typeface="Times New Roman" pitchFamily="18" charset="0"/>
              </a:rPr>
              <a:t>LIFE :THE GIFT OF GOD</a:t>
            </a:r>
            <a:r>
              <a:rPr lang="en-US" sz="3500" b="1" dirty="0">
                <a:latin typeface="Cooper Std Black" pitchFamily="18" charset="0"/>
                <a:cs typeface="Times New Roman" pitchFamily="18" charset="0"/>
              </a:rPr>
              <a:t/>
            </a:r>
            <a:br>
              <a:rPr lang="en-US" sz="3500" b="1" dirty="0">
                <a:latin typeface="Cooper Std Black" pitchFamily="18" charset="0"/>
                <a:cs typeface="Times New Roman" pitchFamily="18" charset="0"/>
              </a:rPr>
            </a:br>
            <a:endParaRPr lang="en-US" sz="3500" dirty="0"/>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oo.jpg"/>
          <p:cNvPicPr>
            <a:picLocks noChangeAspect="1"/>
          </p:cNvPicPr>
          <p:nvPr/>
        </p:nvPicPr>
        <p:blipFill>
          <a:blip r:embed="rId2" cstate="print"/>
          <a:stretch>
            <a:fillRect/>
          </a:stretch>
        </p:blipFill>
        <p:spPr>
          <a:xfrm>
            <a:off x="0" y="4412"/>
            <a:ext cx="9144000" cy="6849173"/>
          </a:xfrm>
          <a:prstGeom prst="rect">
            <a:avLst/>
          </a:prstGeom>
        </p:spPr>
      </p:pic>
      <p:sp>
        <p:nvSpPr>
          <p:cNvPr id="2" name="Title 1"/>
          <p:cNvSpPr>
            <a:spLocks noGrp="1"/>
          </p:cNvSpPr>
          <p:nvPr>
            <p:ph type="title"/>
          </p:nvPr>
        </p:nvSpPr>
        <p:spPr>
          <a:xfrm>
            <a:off x="838200" y="381000"/>
            <a:ext cx="7620000" cy="990600"/>
          </a:xfrm>
        </p:spPr>
        <p:txBody>
          <a:bodyPr>
            <a:normAutofit/>
          </a:bodyPr>
          <a:lstStyle/>
          <a:p>
            <a:r>
              <a:rPr lang="en-US" sz="4000" b="1" cap="none" dirty="0">
                <a:solidFill>
                  <a:srgbClr val="00B0F0"/>
                </a:solidFill>
                <a:effectLst/>
                <a:latin typeface="Cooper Std Black" pitchFamily="18" charset="0"/>
                <a:cs typeface="Times New Roman" pitchFamily="18" charset="0"/>
              </a:rPr>
              <a:t>TERRORISM</a:t>
            </a:r>
          </a:p>
        </p:txBody>
      </p:sp>
      <p:sp>
        <p:nvSpPr>
          <p:cNvPr id="3" name="Content Placeholder 2"/>
          <p:cNvSpPr>
            <a:spLocks noGrp="1"/>
          </p:cNvSpPr>
          <p:nvPr>
            <p:ph idx="1"/>
          </p:nvPr>
        </p:nvSpPr>
        <p:spPr>
          <a:xfrm>
            <a:off x="457200" y="4648200"/>
            <a:ext cx="8229600" cy="1981200"/>
          </a:xfrm>
        </p:spPr>
        <p:txBody>
          <a:bodyPr>
            <a:normAutofit/>
          </a:bodyPr>
          <a:lstStyle/>
          <a:p>
            <a:pPr algn="ctr">
              <a:buNone/>
            </a:pPr>
            <a:r>
              <a:rPr lang="en-US" sz="3000" dirty="0">
                <a:solidFill>
                  <a:schemeClr val="tx1"/>
                </a:solidFill>
                <a:latin typeface="Arial Narrow" pitchFamily="34" charset="0"/>
                <a:cs typeface="Times New Roman" pitchFamily="18" charset="0"/>
              </a:rPr>
              <a:t>Human Life has been destroyed as a result of certain acts terror by some communities or movements .It is the violation of the fifth commandment to destroy Life.</a:t>
            </a:r>
          </a:p>
        </p:txBody>
      </p:sp>
      <p:pic>
        <p:nvPicPr>
          <p:cNvPr id="4" name="Picture 3" descr="hh.jpg"/>
          <p:cNvPicPr>
            <a:picLocks noChangeAspect="1"/>
          </p:cNvPicPr>
          <p:nvPr/>
        </p:nvPicPr>
        <p:blipFill>
          <a:blip r:embed="rId3" cstate="print"/>
          <a:stretch>
            <a:fillRect/>
          </a:stretch>
        </p:blipFill>
        <p:spPr>
          <a:xfrm>
            <a:off x="2743200" y="1600200"/>
            <a:ext cx="3662313" cy="2743200"/>
          </a:xfrm>
          <a:prstGeom prst="rect">
            <a:avLst/>
          </a:prstGeom>
        </p:spPr>
      </p:pic>
      <p:pic>
        <p:nvPicPr>
          <p:cNvPr id="5" name="Picture 4" descr="hg6y.png"/>
          <p:cNvPicPr>
            <a:picLocks noChangeAspect="1"/>
          </p:cNvPicPr>
          <p:nvPr/>
        </p:nvPicPr>
        <p:blipFill>
          <a:blip r:embed="rId4" cstate="print"/>
          <a:stretch>
            <a:fillRect/>
          </a:stretch>
        </p:blipFill>
        <p:spPr>
          <a:xfrm>
            <a:off x="-1" y="1596537"/>
            <a:ext cx="2340429" cy="2734251"/>
          </a:xfrm>
          <a:prstGeom prst="rect">
            <a:avLst/>
          </a:prstGeom>
        </p:spPr>
      </p:pic>
      <p:pic>
        <p:nvPicPr>
          <p:cNvPr id="7" name="Picture 6" descr="def.png"/>
          <p:cNvPicPr>
            <a:picLocks noChangeAspect="1"/>
          </p:cNvPicPr>
          <p:nvPr/>
        </p:nvPicPr>
        <p:blipFill>
          <a:blip r:embed="rId5" cstate="print"/>
          <a:stretch>
            <a:fillRect/>
          </a:stretch>
        </p:blipFill>
        <p:spPr>
          <a:xfrm>
            <a:off x="6400800" y="1600200"/>
            <a:ext cx="2732314" cy="2732314"/>
          </a:xfrm>
          <a:prstGeom prst="rect">
            <a:avLst/>
          </a:prstGeom>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uiuiu.jpg"/>
          <p:cNvPicPr>
            <a:picLocks noChangeAspect="1"/>
          </p:cNvPicPr>
          <p:nvPr/>
        </p:nvPicPr>
        <p:blipFill>
          <a:blip r:embed="rId2" cstate="print"/>
          <a:srcRect t="2271"/>
          <a:stretch>
            <a:fillRect/>
          </a:stretch>
        </p:blipFill>
        <p:spPr>
          <a:xfrm>
            <a:off x="3048000" y="1619175"/>
            <a:ext cx="3331029" cy="2438400"/>
          </a:xfrm>
          <a:prstGeom prst="rect">
            <a:avLst/>
          </a:prstGeom>
        </p:spPr>
      </p:pic>
      <p:pic>
        <p:nvPicPr>
          <p:cNvPr id="9" name="Picture 8" descr="ko.jpg"/>
          <p:cNvPicPr>
            <a:picLocks noChangeAspect="1"/>
          </p:cNvPicPr>
          <p:nvPr/>
        </p:nvPicPr>
        <p:blipFill>
          <a:blip r:embed="rId3" cstate="print"/>
          <a:stretch>
            <a:fillRect/>
          </a:stretch>
        </p:blipFill>
        <p:spPr>
          <a:xfrm>
            <a:off x="0" y="1600200"/>
            <a:ext cx="3124200" cy="2457375"/>
          </a:xfrm>
          <a:prstGeom prst="rect">
            <a:avLst/>
          </a:prstGeom>
        </p:spPr>
      </p:pic>
      <p:sp>
        <p:nvSpPr>
          <p:cNvPr id="2" name="Title 1"/>
          <p:cNvSpPr>
            <a:spLocks noGrp="1"/>
          </p:cNvSpPr>
          <p:nvPr>
            <p:ph type="title"/>
          </p:nvPr>
        </p:nvSpPr>
        <p:spPr>
          <a:xfrm>
            <a:off x="762000" y="228600"/>
            <a:ext cx="7467600" cy="1143000"/>
          </a:xfrm>
        </p:spPr>
        <p:txBody>
          <a:bodyPr>
            <a:normAutofit/>
          </a:bodyPr>
          <a:lstStyle/>
          <a:p>
            <a:r>
              <a:rPr lang="en-US" sz="3500" b="1" cap="none" dirty="0">
                <a:solidFill>
                  <a:srgbClr val="00B0F0"/>
                </a:solidFill>
                <a:effectLst/>
                <a:latin typeface="Cooper Std Black" pitchFamily="18" charset="0"/>
                <a:cs typeface="Times New Roman" pitchFamily="18" charset="0"/>
              </a:rPr>
              <a:t>USE OF LIQUORS</a:t>
            </a:r>
          </a:p>
        </p:txBody>
      </p:sp>
      <p:sp>
        <p:nvSpPr>
          <p:cNvPr id="3" name="Content Placeholder 2"/>
          <p:cNvSpPr>
            <a:spLocks noGrp="1"/>
          </p:cNvSpPr>
          <p:nvPr>
            <p:ph idx="1"/>
          </p:nvPr>
        </p:nvSpPr>
        <p:spPr>
          <a:xfrm>
            <a:off x="1143000" y="4648200"/>
            <a:ext cx="6858000" cy="1600200"/>
          </a:xfrm>
        </p:spPr>
        <p:txBody>
          <a:bodyPr>
            <a:normAutofit/>
          </a:bodyPr>
          <a:lstStyle/>
          <a:p>
            <a:pPr marL="0" indent="0" algn="ctr">
              <a:buNone/>
            </a:pPr>
            <a:r>
              <a:rPr lang="en-US" sz="3000" dirty="0">
                <a:solidFill>
                  <a:schemeClr val="tx1"/>
                </a:solidFill>
                <a:latin typeface="Arial Narrow" pitchFamily="34" charset="0"/>
                <a:cs typeface="Times New Roman" pitchFamily="18" charset="0"/>
              </a:rPr>
              <a:t>Use of liquor, drugs, panparags etc. is a threat to human Life . In one sense, use of Liquor is equal to slow suicide.</a:t>
            </a:r>
          </a:p>
        </p:txBody>
      </p:sp>
      <p:pic>
        <p:nvPicPr>
          <p:cNvPr id="4" name="Picture 3" descr="'.jpg"/>
          <p:cNvPicPr>
            <a:picLocks noChangeAspect="1"/>
          </p:cNvPicPr>
          <p:nvPr/>
        </p:nvPicPr>
        <p:blipFill>
          <a:blip r:embed="rId4" cstate="print"/>
          <a:stretch>
            <a:fillRect/>
          </a:stretch>
        </p:blipFill>
        <p:spPr>
          <a:xfrm>
            <a:off x="8109857" y="0"/>
            <a:ext cx="1034143" cy="1034143"/>
          </a:xfrm>
          <a:prstGeom prst="rect">
            <a:avLst/>
          </a:prstGeom>
        </p:spPr>
      </p:pic>
      <p:pic>
        <p:nvPicPr>
          <p:cNvPr id="6" name="Picture 5" descr="p;o[.jpg"/>
          <p:cNvPicPr>
            <a:picLocks noChangeAspect="1"/>
          </p:cNvPicPr>
          <p:nvPr/>
        </p:nvPicPr>
        <p:blipFill>
          <a:blip r:embed="rId5" cstate="print"/>
          <a:srcRect t="1754"/>
          <a:stretch>
            <a:fillRect/>
          </a:stretch>
        </p:blipFill>
        <p:spPr>
          <a:xfrm>
            <a:off x="5918734" y="1619175"/>
            <a:ext cx="3225266" cy="2438399"/>
          </a:xfrm>
          <a:prstGeom prst="rect">
            <a:avLst/>
          </a:prstGeom>
          <a:ln>
            <a:noFill/>
          </a:ln>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57200" y="2438400"/>
            <a:ext cx="8153400" cy="1905000"/>
          </a:xfrm>
          <a:prstGeom prst="roundRect">
            <a:avLst>
              <a:gd name="adj" fmla="val 50000"/>
            </a:avLst>
          </a:prstGeom>
          <a:solidFill>
            <a:schemeClr val="bg2">
              <a:lumMod val="9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914400" y="2869049"/>
            <a:ext cx="7315200" cy="1169551"/>
          </a:xfrm>
          <a:prstGeom prst="rect">
            <a:avLst/>
          </a:prstGeom>
          <a:noFill/>
        </p:spPr>
        <p:txBody>
          <a:bodyPr wrap="square" lIns="91440" tIns="45720" rIns="91440" bIns="45720">
            <a:spAutoFit/>
          </a:bodyPr>
          <a:lstStyle/>
          <a:p>
            <a:pPr algn="ctr"/>
            <a:r>
              <a:rPr lang="en-US" sz="3500" b="1" dirty="0">
                <a:solidFill>
                  <a:srgbClr val="FF00FF"/>
                </a:solidFill>
                <a:latin typeface="Cooper Std Black" pitchFamily="18" charset="0"/>
                <a:cs typeface="Times New Roman" pitchFamily="18" charset="0"/>
              </a:rPr>
              <a:t>ACTIONS TO PROMOTE  </a:t>
            </a:r>
          </a:p>
          <a:p>
            <a:pPr algn="ctr"/>
            <a:r>
              <a:rPr lang="en-US" sz="3500" b="1" dirty="0">
                <a:solidFill>
                  <a:srgbClr val="FF00FF"/>
                </a:solidFill>
                <a:latin typeface="Cooper Std Black" pitchFamily="18" charset="0"/>
                <a:cs typeface="Times New Roman" pitchFamily="18" charset="0"/>
              </a:rPr>
              <a:t>HUMAN LIFE</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914400"/>
          </a:xfrm>
        </p:spPr>
        <p:txBody>
          <a:bodyPr>
            <a:normAutofit/>
          </a:bodyPr>
          <a:lstStyle/>
          <a:p>
            <a:pPr algn="ctr"/>
            <a:r>
              <a:rPr lang="en-US" sz="3500" b="1" cap="none" dirty="0">
                <a:solidFill>
                  <a:srgbClr val="00B0F0"/>
                </a:solidFill>
                <a:effectLst/>
                <a:latin typeface="Cooper Std Black" pitchFamily="18" charset="0"/>
                <a:cs typeface="Times New Roman" pitchFamily="18" charset="0"/>
              </a:rPr>
              <a:t>PROTECTION OF LIFE</a:t>
            </a:r>
          </a:p>
        </p:txBody>
      </p:sp>
      <p:sp>
        <p:nvSpPr>
          <p:cNvPr id="3" name="Content Placeholder 2"/>
          <p:cNvSpPr>
            <a:spLocks noGrp="1"/>
          </p:cNvSpPr>
          <p:nvPr>
            <p:ph idx="1"/>
          </p:nvPr>
        </p:nvSpPr>
        <p:spPr>
          <a:xfrm>
            <a:off x="1143000" y="1600200"/>
            <a:ext cx="6858000" cy="2057400"/>
          </a:xfrm>
        </p:spPr>
        <p:txBody>
          <a:bodyPr>
            <a:normAutofit/>
          </a:bodyPr>
          <a:lstStyle/>
          <a:p>
            <a:pPr marL="0" indent="0" algn="ctr">
              <a:buNone/>
            </a:pPr>
            <a:r>
              <a:rPr lang="en-US" sz="3000" dirty="0">
                <a:solidFill>
                  <a:schemeClr val="tx1"/>
                </a:solidFill>
                <a:latin typeface="Arial Narrow" pitchFamily="34" charset="0"/>
                <a:cs typeface="Times New Roman" pitchFamily="18" charset="0"/>
              </a:rPr>
              <a:t>The fifth commandment demands us not only to guard against the destruction of life but also to protect life in all aspects. It also puts forward certain duties to protect our life.</a:t>
            </a:r>
          </a:p>
        </p:txBody>
      </p:sp>
      <p:pic>
        <p:nvPicPr>
          <p:cNvPr id="5" name="Picture 4" descr="l;l;.jpg"/>
          <p:cNvPicPr>
            <a:picLocks noChangeAspect="1"/>
          </p:cNvPicPr>
          <p:nvPr/>
        </p:nvPicPr>
        <p:blipFill>
          <a:blip r:embed="rId2" cstate="print"/>
          <a:stretch>
            <a:fillRect/>
          </a:stretch>
        </p:blipFill>
        <p:spPr>
          <a:xfrm>
            <a:off x="0" y="4343400"/>
            <a:ext cx="2514600" cy="2514600"/>
          </a:xfrm>
          <a:prstGeom prst="rect">
            <a:avLst/>
          </a:prstGeom>
        </p:spPr>
      </p:pic>
      <p:pic>
        <p:nvPicPr>
          <p:cNvPr id="6" name="Picture 5" descr="pol.jpg"/>
          <p:cNvPicPr>
            <a:picLocks noChangeAspect="1"/>
          </p:cNvPicPr>
          <p:nvPr/>
        </p:nvPicPr>
        <p:blipFill>
          <a:blip r:embed="rId3" cstate="print"/>
          <a:stretch>
            <a:fillRect/>
          </a:stretch>
        </p:blipFill>
        <p:spPr>
          <a:xfrm>
            <a:off x="6629401" y="4343401"/>
            <a:ext cx="2514600" cy="2514600"/>
          </a:xfrm>
          <a:prstGeom prst="rect">
            <a:avLst/>
          </a:prstGeom>
        </p:spPr>
      </p:pic>
      <p:pic>
        <p:nvPicPr>
          <p:cNvPr id="8" name="Picture 7" descr="jk.jpg"/>
          <p:cNvPicPr>
            <a:picLocks noChangeAspect="1"/>
          </p:cNvPicPr>
          <p:nvPr/>
        </p:nvPicPr>
        <p:blipFill>
          <a:blip r:embed="rId4" cstate="print"/>
          <a:stretch>
            <a:fillRect/>
          </a:stretch>
        </p:blipFill>
        <p:spPr>
          <a:xfrm>
            <a:off x="2514599" y="4343400"/>
            <a:ext cx="4138313" cy="2514600"/>
          </a:xfrm>
          <a:prstGeom prst="rect">
            <a:avLst/>
          </a:prstGeom>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h.jpg"/>
          <p:cNvPicPr>
            <a:picLocks noChangeAspect="1"/>
          </p:cNvPicPr>
          <p:nvPr/>
        </p:nvPicPr>
        <p:blipFill>
          <a:blip r:embed="rId2" cstate="print"/>
          <a:stretch>
            <a:fillRect/>
          </a:stretch>
        </p:blipFill>
        <p:spPr>
          <a:xfrm>
            <a:off x="3200400" y="2819400"/>
            <a:ext cx="2840089" cy="1600200"/>
          </a:xfrm>
          <a:prstGeom prst="rect">
            <a:avLst/>
          </a:prstGeom>
        </p:spPr>
      </p:pic>
      <p:pic>
        <p:nvPicPr>
          <p:cNvPr id="5" name="Picture 4" descr="]]].jpg"/>
          <p:cNvPicPr>
            <a:picLocks noChangeAspect="1"/>
          </p:cNvPicPr>
          <p:nvPr/>
        </p:nvPicPr>
        <p:blipFill>
          <a:blip r:embed="rId3" cstate="print"/>
          <a:srcRect l="2501" t="6878" r="14975"/>
          <a:stretch>
            <a:fillRect/>
          </a:stretch>
        </p:blipFill>
        <p:spPr>
          <a:xfrm>
            <a:off x="914400" y="4408714"/>
            <a:ext cx="7315200" cy="2449286"/>
          </a:xfrm>
          <a:prstGeom prst="rect">
            <a:avLst/>
          </a:prstGeom>
        </p:spPr>
      </p:pic>
      <p:sp>
        <p:nvSpPr>
          <p:cNvPr id="2" name="Title 1"/>
          <p:cNvSpPr>
            <a:spLocks noGrp="1"/>
          </p:cNvSpPr>
          <p:nvPr>
            <p:ph type="title"/>
          </p:nvPr>
        </p:nvSpPr>
        <p:spPr>
          <a:xfrm>
            <a:off x="914400" y="304800"/>
            <a:ext cx="7315200" cy="1143000"/>
          </a:xfrm>
        </p:spPr>
        <p:txBody>
          <a:bodyPr>
            <a:normAutofit/>
          </a:bodyPr>
          <a:lstStyle/>
          <a:p>
            <a:pPr algn="ctr"/>
            <a:r>
              <a:rPr lang="en-US" sz="3500" b="1" cap="none" dirty="0">
                <a:solidFill>
                  <a:srgbClr val="00B0F0"/>
                </a:solidFill>
                <a:effectLst/>
                <a:latin typeface="Cooper Std Black" pitchFamily="18" charset="0"/>
                <a:cs typeface="Times New Roman" pitchFamily="18" charset="0"/>
              </a:rPr>
              <a:t>PROTECTION OF HEALTH</a:t>
            </a:r>
          </a:p>
        </p:txBody>
      </p:sp>
      <p:sp>
        <p:nvSpPr>
          <p:cNvPr id="3" name="Content Placeholder 2"/>
          <p:cNvSpPr>
            <a:spLocks noGrp="1"/>
          </p:cNvSpPr>
          <p:nvPr>
            <p:ph idx="1"/>
          </p:nvPr>
        </p:nvSpPr>
        <p:spPr>
          <a:xfrm>
            <a:off x="457200" y="1524000"/>
            <a:ext cx="8229600" cy="1066800"/>
          </a:xfrm>
        </p:spPr>
        <p:txBody>
          <a:bodyPr>
            <a:normAutofit/>
          </a:bodyPr>
          <a:lstStyle/>
          <a:p>
            <a:pPr algn="ctr">
              <a:buNone/>
            </a:pPr>
            <a:r>
              <a:rPr lang="en-US" sz="3000" dirty="0">
                <a:solidFill>
                  <a:schemeClr val="tx1"/>
                </a:solidFill>
                <a:latin typeface="Arial Narrow" pitchFamily="34" charset="0"/>
                <a:cs typeface="Times New Roman" pitchFamily="18" charset="0"/>
              </a:rPr>
              <a:t>Man has a body and a soul. It is man’s responsibility to protect the health of his body and soul.</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50838"/>
            <a:ext cx="7315200" cy="944562"/>
          </a:xfrm>
        </p:spPr>
        <p:txBody>
          <a:bodyPr>
            <a:normAutofit fontScale="90000"/>
          </a:bodyPr>
          <a:lstStyle/>
          <a:p>
            <a:pPr algn="ctr"/>
            <a:r>
              <a:rPr lang="en-US" sz="4000" b="1" cap="none" dirty="0">
                <a:solidFill>
                  <a:srgbClr val="00B0F0"/>
                </a:solidFill>
                <a:effectLst/>
                <a:latin typeface="Cooper Std Black" pitchFamily="18" charset="0"/>
                <a:cs typeface="Times New Roman" pitchFamily="18" charset="0"/>
              </a:rPr>
              <a:t>MAINTAINANCE OF PEACE</a:t>
            </a:r>
          </a:p>
        </p:txBody>
      </p:sp>
      <p:sp>
        <p:nvSpPr>
          <p:cNvPr id="3" name="Content Placeholder 2"/>
          <p:cNvSpPr>
            <a:spLocks noGrp="1"/>
          </p:cNvSpPr>
          <p:nvPr>
            <p:ph idx="1"/>
          </p:nvPr>
        </p:nvSpPr>
        <p:spPr>
          <a:xfrm>
            <a:off x="4953000" y="2133600"/>
            <a:ext cx="3733800" cy="4038600"/>
          </a:xfrm>
        </p:spPr>
        <p:txBody>
          <a:bodyPr>
            <a:noAutofit/>
          </a:bodyPr>
          <a:lstStyle/>
          <a:p>
            <a:pPr algn="ctr">
              <a:buNone/>
            </a:pPr>
            <a:r>
              <a:rPr lang="en-US" sz="3000" dirty="0">
                <a:solidFill>
                  <a:schemeClr val="tx1"/>
                </a:solidFill>
                <a:latin typeface="Arial Narrow" pitchFamily="34" charset="0"/>
                <a:cs typeface="Times New Roman" pitchFamily="18" charset="0"/>
              </a:rPr>
              <a:t>Attempts to maintain peace is a part of respecting life. It is the duty of all individuals, communities and nations to create an atmosphere necessary to live peacefully.</a:t>
            </a:r>
          </a:p>
        </p:txBody>
      </p:sp>
      <p:pic>
        <p:nvPicPr>
          <p:cNvPr id="7" name="Picture 6" descr="untitled2.bmp"/>
          <p:cNvPicPr>
            <a:picLocks noChangeAspect="1"/>
          </p:cNvPicPr>
          <p:nvPr/>
        </p:nvPicPr>
        <p:blipFill>
          <a:blip r:embed="rId2" cstate="print"/>
          <a:stretch>
            <a:fillRect/>
          </a:stretch>
        </p:blipFill>
        <p:spPr>
          <a:xfrm>
            <a:off x="-1" y="1600200"/>
            <a:ext cx="4976397" cy="5257800"/>
          </a:xfrm>
          <a:prstGeom prst="rect">
            <a:avLst/>
          </a:prstGeom>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h.jpg"/>
          <p:cNvPicPr>
            <a:picLocks noChangeAspect="1"/>
          </p:cNvPicPr>
          <p:nvPr/>
        </p:nvPicPr>
        <p:blipFill>
          <a:blip r:embed="rId2" cstate="print"/>
          <a:srcRect b="9375"/>
          <a:stretch>
            <a:fillRect/>
          </a:stretch>
        </p:blipFill>
        <p:spPr>
          <a:xfrm>
            <a:off x="8033657" y="-1"/>
            <a:ext cx="1110343" cy="1047413"/>
          </a:xfrm>
          <a:prstGeom prst="rect">
            <a:avLst/>
          </a:prstGeom>
        </p:spPr>
      </p:pic>
      <p:pic>
        <p:nvPicPr>
          <p:cNvPr id="6" name="Picture 5" descr="u.jpg"/>
          <p:cNvPicPr>
            <a:picLocks noChangeAspect="1"/>
          </p:cNvPicPr>
          <p:nvPr/>
        </p:nvPicPr>
        <p:blipFill>
          <a:blip r:embed="rId3" cstate="print"/>
          <a:stretch>
            <a:fillRect/>
          </a:stretch>
        </p:blipFill>
        <p:spPr>
          <a:xfrm>
            <a:off x="0" y="0"/>
            <a:ext cx="1066800" cy="1066800"/>
          </a:xfrm>
          <a:prstGeom prst="rect">
            <a:avLst/>
          </a:prstGeom>
          <a:ln>
            <a:noFill/>
          </a:ln>
          <a:effectLst/>
        </p:spPr>
      </p:pic>
      <p:sp>
        <p:nvSpPr>
          <p:cNvPr id="2" name="Title 1"/>
          <p:cNvSpPr>
            <a:spLocks noGrp="1"/>
          </p:cNvSpPr>
          <p:nvPr>
            <p:ph type="title"/>
          </p:nvPr>
        </p:nvSpPr>
        <p:spPr>
          <a:xfrm>
            <a:off x="914400" y="381000"/>
            <a:ext cx="7315200" cy="914400"/>
          </a:xfrm>
        </p:spPr>
        <p:txBody>
          <a:bodyPr>
            <a:normAutofit/>
          </a:bodyPr>
          <a:lstStyle/>
          <a:p>
            <a:pPr algn="ctr"/>
            <a:r>
              <a:rPr lang="en-US" sz="3500" b="1" cap="none" dirty="0">
                <a:solidFill>
                  <a:srgbClr val="00B0F0"/>
                </a:solidFill>
                <a:effectLst/>
                <a:latin typeface="Cooper Std Black" pitchFamily="18" charset="0"/>
                <a:cs typeface="Times New Roman" pitchFamily="18" charset="0"/>
              </a:rPr>
              <a:t>PROTECTION OF NATURE</a:t>
            </a:r>
          </a:p>
        </p:txBody>
      </p:sp>
      <p:sp>
        <p:nvSpPr>
          <p:cNvPr id="3" name="Content Placeholder 2"/>
          <p:cNvSpPr>
            <a:spLocks noGrp="1"/>
          </p:cNvSpPr>
          <p:nvPr>
            <p:ph idx="1"/>
          </p:nvPr>
        </p:nvSpPr>
        <p:spPr>
          <a:xfrm>
            <a:off x="457200" y="1371600"/>
            <a:ext cx="8229600" cy="2133600"/>
          </a:xfrm>
        </p:spPr>
        <p:txBody>
          <a:bodyPr>
            <a:normAutofit/>
          </a:bodyPr>
          <a:lstStyle/>
          <a:p>
            <a:pPr algn="ctr">
              <a:buNone/>
            </a:pPr>
            <a:r>
              <a:rPr lang="en-US" sz="3000" dirty="0">
                <a:solidFill>
                  <a:schemeClr val="tx1"/>
                </a:solidFill>
                <a:latin typeface="Arial Narrow" pitchFamily="34" charset="0"/>
                <a:cs typeface="Times New Roman" pitchFamily="18" charset="0"/>
              </a:rPr>
              <a:t>God has created nature for future generations too. Only if nature continues to survive, life will also survive. Hence we have the responsibility to use and protect life in the right way.</a:t>
            </a:r>
          </a:p>
        </p:txBody>
      </p:sp>
      <p:pic>
        <p:nvPicPr>
          <p:cNvPr id="7" name="Picture 2" descr="I:\CLASS 7\LESSON 6\IMAGE\11.jpg"/>
          <p:cNvPicPr>
            <a:picLocks noChangeAspect="1" noChangeArrowheads="1"/>
          </p:cNvPicPr>
          <p:nvPr/>
        </p:nvPicPr>
        <p:blipFill>
          <a:blip r:embed="rId4" cstate="print"/>
          <a:srcRect/>
          <a:stretch>
            <a:fillRect/>
          </a:stretch>
        </p:blipFill>
        <p:spPr bwMode="auto">
          <a:xfrm>
            <a:off x="3026228" y="3416753"/>
            <a:ext cx="6117772" cy="3441247"/>
          </a:xfrm>
          <a:prstGeom prst="rect">
            <a:avLst/>
          </a:prstGeom>
          <a:noFill/>
        </p:spPr>
      </p:pic>
      <p:pic>
        <p:nvPicPr>
          <p:cNvPr id="9" name="Picture 8" descr="untitled5.bmp"/>
          <p:cNvPicPr>
            <a:picLocks noChangeAspect="1"/>
          </p:cNvPicPr>
          <p:nvPr/>
        </p:nvPicPr>
        <p:blipFill>
          <a:blip r:embed="rId5" cstate="print"/>
          <a:srcRect r="49677"/>
          <a:stretch>
            <a:fillRect/>
          </a:stretch>
        </p:blipFill>
        <p:spPr>
          <a:xfrm>
            <a:off x="0" y="3429000"/>
            <a:ext cx="3048000" cy="3429000"/>
          </a:xfrm>
          <a:prstGeom prst="rect">
            <a:avLst/>
          </a:prstGeom>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447800"/>
            <a:ext cx="8763000" cy="2667000"/>
          </a:xfrm>
        </p:spPr>
        <p:txBody>
          <a:bodyPr>
            <a:normAutofit/>
          </a:bodyPr>
          <a:lstStyle/>
          <a:p>
            <a:pPr algn="ctr">
              <a:buNone/>
            </a:pPr>
            <a:r>
              <a:rPr lang="en-US" sz="3000" b="1" dirty="0">
                <a:solidFill>
                  <a:srgbClr val="FF0000"/>
                </a:solidFill>
                <a:latin typeface="Arial Narrow" pitchFamily="34" charset="0"/>
                <a:cs typeface="Times New Roman" pitchFamily="18" charset="0"/>
              </a:rPr>
              <a:t>YOU SHALL NOT KILL - </a:t>
            </a:r>
          </a:p>
          <a:p>
            <a:pPr algn="ctr">
              <a:buNone/>
            </a:pPr>
            <a:r>
              <a:rPr lang="en-US" sz="3000" b="1" dirty="0">
                <a:solidFill>
                  <a:srgbClr val="FF0000"/>
                </a:solidFill>
                <a:latin typeface="Arial Narrow" pitchFamily="34" charset="0"/>
                <a:cs typeface="Times New Roman" pitchFamily="18" charset="0"/>
              </a:rPr>
              <a:t>The fifth commandment reminds us</a:t>
            </a:r>
          </a:p>
          <a:p>
            <a:pPr algn="ctr">
              <a:buNone/>
            </a:pPr>
            <a:r>
              <a:rPr lang="en-US" sz="3000" b="1" dirty="0">
                <a:solidFill>
                  <a:srgbClr val="FF0000"/>
                </a:solidFill>
                <a:latin typeface="Arial Narrow" pitchFamily="34" charset="0"/>
                <a:cs typeface="Times New Roman" pitchFamily="18" charset="0"/>
              </a:rPr>
              <a:t>Not to do anything harmful to Life.</a:t>
            </a:r>
          </a:p>
          <a:p>
            <a:pPr algn="ctr">
              <a:buNone/>
            </a:pPr>
            <a:r>
              <a:rPr lang="en-US" sz="3000" b="1" dirty="0">
                <a:solidFill>
                  <a:srgbClr val="FF0000"/>
                </a:solidFill>
                <a:latin typeface="Arial Narrow" pitchFamily="34" charset="0"/>
                <a:cs typeface="Times New Roman" pitchFamily="18" charset="0"/>
              </a:rPr>
              <a:t>To protect and nourish Life.</a:t>
            </a:r>
          </a:p>
        </p:txBody>
      </p:sp>
      <p:sp>
        <p:nvSpPr>
          <p:cNvPr id="4" name="Content Placeholder 2"/>
          <p:cNvSpPr txBox="1">
            <a:spLocks/>
          </p:cNvSpPr>
          <p:nvPr/>
        </p:nvSpPr>
        <p:spPr>
          <a:xfrm>
            <a:off x="228600" y="4191000"/>
            <a:ext cx="8686800" cy="1981199"/>
          </a:xfrm>
          <a:prstGeom prst="rect">
            <a:avLst/>
          </a:prstGeom>
        </p:spPr>
        <p:txBody>
          <a:bodyPr vert="horz">
            <a:normAutofit/>
          </a:bodyPr>
          <a:lstStyle/>
          <a:p>
            <a:pPr marL="342900" marR="0" lvl="0" indent="-342900" algn="ctr" defTabSz="914400" rtl="0" eaLnBrk="1" fontAlgn="auto" latinLnBrk="0" hangingPunct="1">
              <a:lnSpc>
                <a:spcPct val="100000"/>
              </a:lnSpc>
              <a:spcBef>
                <a:spcPct val="20000"/>
              </a:spcBef>
              <a:spcAft>
                <a:spcPts val="0"/>
              </a:spcAft>
              <a:buClr>
                <a:schemeClr val="accent1"/>
              </a:buClr>
              <a:buSzPct val="70000"/>
              <a:buFont typeface="Wingdings 2"/>
              <a:buNone/>
              <a:tabLst/>
              <a:defRPr/>
            </a:pPr>
            <a:r>
              <a:rPr kumimoji="0" lang="en-US" sz="3000" b="1" i="0" u="none" strike="noStrike" kern="1200" cap="none" spc="0" normalizeH="0" baseline="0" noProof="0" dirty="0">
                <a:ln>
                  <a:noFill/>
                </a:ln>
                <a:solidFill>
                  <a:srgbClr val="002060"/>
                </a:solidFill>
                <a:effectLst/>
                <a:uLnTx/>
                <a:uFillTx/>
                <a:latin typeface="Arial Narrow" pitchFamily="34" charset="0"/>
                <a:cs typeface="Times New Roman" pitchFamily="18" charset="0"/>
              </a:rPr>
              <a:t>As Christians we have the duty to</a:t>
            </a:r>
          </a:p>
          <a:p>
            <a:pPr marL="342900" marR="0" lvl="0" indent="-342900" algn="ctr" defTabSz="914400" rtl="0" eaLnBrk="1" fontAlgn="auto" latinLnBrk="0" hangingPunct="1">
              <a:lnSpc>
                <a:spcPct val="100000"/>
              </a:lnSpc>
              <a:spcBef>
                <a:spcPct val="20000"/>
              </a:spcBef>
              <a:spcAft>
                <a:spcPts val="0"/>
              </a:spcAft>
              <a:buClr>
                <a:schemeClr val="accent1"/>
              </a:buClr>
              <a:buSzPct val="70000"/>
              <a:buFont typeface="Wingdings 2"/>
              <a:buNone/>
              <a:tabLst/>
              <a:defRPr/>
            </a:pPr>
            <a:r>
              <a:rPr kumimoji="0" lang="en-US" sz="3000" b="1" i="0" u="none" strike="noStrike" kern="1200" cap="none" spc="0" normalizeH="0" baseline="0" noProof="0" dirty="0">
                <a:ln>
                  <a:noFill/>
                </a:ln>
                <a:solidFill>
                  <a:srgbClr val="002060"/>
                </a:solidFill>
                <a:effectLst/>
                <a:uLnTx/>
                <a:uFillTx/>
                <a:latin typeface="Arial Narrow" pitchFamily="34" charset="0"/>
                <a:cs typeface="Times New Roman" pitchFamily="18" charset="0"/>
              </a:rPr>
              <a:t>To recognize the truth that Life is God’s gift.</a:t>
            </a:r>
          </a:p>
          <a:p>
            <a:pPr marL="342900" marR="0" lvl="0" indent="-342900" algn="ctr" defTabSz="914400" rtl="0" eaLnBrk="1" fontAlgn="auto" latinLnBrk="0" hangingPunct="1">
              <a:lnSpc>
                <a:spcPct val="100000"/>
              </a:lnSpc>
              <a:spcBef>
                <a:spcPct val="20000"/>
              </a:spcBef>
              <a:spcAft>
                <a:spcPts val="0"/>
              </a:spcAft>
              <a:buClr>
                <a:schemeClr val="accent1"/>
              </a:buClr>
              <a:buSzPct val="70000"/>
              <a:buFont typeface="Wingdings 2"/>
              <a:buNone/>
              <a:tabLst/>
              <a:defRPr/>
            </a:pPr>
            <a:r>
              <a:rPr kumimoji="0" lang="en-US" sz="3000" b="1" i="0" u="none" strike="noStrike" kern="1200" cap="none" spc="0" normalizeH="0" baseline="0" noProof="0" dirty="0">
                <a:ln>
                  <a:noFill/>
                </a:ln>
                <a:solidFill>
                  <a:srgbClr val="002060"/>
                </a:solidFill>
                <a:effectLst/>
                <a:uLnTx/>
                <a:uFillTx/>
                <a:latin typeface="Arial Narrow" pitchFamily="34" charset="0"/>
                <a:cs typeface="Times New Roman" pitchFamily="18" charset="0"/>
              </a:rPr>
              <a:t>Become agents of nourishing Life.</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0-Point Star 8"/>
          <p:cNvSpPr/>
          <p:nvPr/>
        </p:nvSpPr>
        <p:spPr>
          <a:xfrm>
            <a:off x="4114800" y="4800600"/>
            <a:ext cx="914400" cy="914400"/>
          </a:xfrm>
          <a:prstGeom prst="star10">
            <a:avLst>
              <a:gd name="adj" fmla="val 22280"/>
              <a:gd name="hf" fmla="val 105146"/>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32-Point Star 7"/>
          <p:cNvSpPr/>
          <p:nvPr/>
        </p:nvSpPr>
        <p:spPr>
          <a:xfrm>
            <a:off x="1905000" y="762000"/>
            <a:ext cx="5334000" cy="1752600"/>
          </a:xfrm>
          <a:prstGeom prst="star32">
            <a:avLst>
              <a:gd name="adj" fmla="val 26823"/>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152400" y="1600200"/>
            <a:ext cx="8915400" cy="3657600"/>
          </a:xfrm>
          <a:prstGeom prst="plaque">
            <a:avLst>
              <a:gd name="adj" fmla="val 2489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4800" y="1828800"/>
            <a:ext cx="8534400" cy="32004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19812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457200" y="3048000"/>
            <a:ext cx="8229600" cy="1143000"/>
          </a:xfrm>
        </p:spPr>
        <p:txBody>
          <a:bodyPr>
            <a:noAutofit/>
          </a:bodyPr>
          <a:lstStyle/>
          <a:p>
            <a:pPr algn="ctr">
              <a:buNone/>
            </a:pPr>
            <a:r>
              <a:rPr lang="en-US" sz="3000" dirty="0">
                <a:solidFill>
                  <a:schemeClr val="tx1"/>
                </a:solidFill>
                <a:latin typeface="Arial Narrow" pitchFamily="34" charset="0"/>
                <a:cs typeface="Times New Roman" pitchFamily="18" charset="0"/>
              </a:rPr>
              <a:t>God, Giver of life, we thank you for the precious gift of life. Bless us to respect and protect this gift.</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2-Point Star 7"/>
          <p:cNvSpPr/>
          <p:nvPr/>
        </p:nvSpPr>
        <p:spPr>
          <a:xfrm>
            <a:off x="4114800" y="4419600"/>
            <a:ext cx="914400" cy="914400"/>
          </a:xfrm>
          <a:prstGeom prst="star3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0" y="2514600"/>
            <a:ext cx="91440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6200" y="2514600"/>
            <a:ext cx="89916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200400"/>
            <a:ext cx="9144000" cy="838200"/>
          </a:xfrm>
        </p:spPr>
        <p:txBody>
          <a:bodyPr>
            <a:noAutofit/>
          </a:bodyPr>
          <a:lstStyle/>
          <a:p>
            <a:pPr algn="ctr"/>
            <a:r>
              <a:rPr lang="en-US" sz="3500" b="1" dirty="0">
                <a:solidFill>
                  <a:srgbClr val="006600"/>
                </a:solidFill>
                <a:latin typeface="Cooper Std Black" pitchFamily="18" charset="0"/>
                <a:cs typeface="Times New Roman" pitchFamily="18" charset="0"/>
              </a:rPr>
              <a:t>Let us read and narrate</a:t>
            </a:r>
            <a:endParaRPr lang="en-US" sz="3500" b="1" dirty="0">
              <a:solidFill>
                <a:srgbClr val="006600"/>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038600"/>
            <a:ext cx="8686800" cy="533400"/>
          </a:xfrm>
        </p:spPr>
        <p:txBody>
          <a:bodyPr>
            <a:noAutofit/>
          </a:bodyPr>
          <a:lstStyle/>
          <a:p>
            <a:pPr algn="ctr">
              <a:buNone/>
            </a:pPr>
            <a:r>
              <a:rPr lang="en-US" sz="3000" dirty="0">
                <a:solidFill>
                  <a:schemeClr val="tx1"/>
                </a:solidFill>
                <a:latin typeface="Arial Narrow" pitchFamily="34" charset="0"/>
                <a:cs typeface="Times New Roman" pitchFamily="18" charset="0"/>
              </a:rPr>
              <a:t>Gen. 4:1-12</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Autofit/>
          </a:bodyPr>
          <a:lstStyle/>
          <a:p>
            <a:pPr algn="ctr"/>
            <a:r>
              <a:rPr lang="en-US" sz="3500" b="1" dirty="0">
                <a:solidFill>
                  <a:srgbClr val="FF0000"/>
                </a:solidFill>
                <a:latin typeface="Cooper Std Black" pitchFamily="18" charset="0"/>
                <a:cs typeface="Times New Roman" pitchFamily="18" charset="0"/>
              </a:rPr>
              <a:t>FIRST MURDER IN THE WORLD</a:t>
            </a:r>
          </a:p>
        </p:txBody>
      </p:sp>
      <p:pic>
        <p:nvPicPr>
          <p:cNvPr id="4" name="Content Placeholder 3" descr="001-cain-abel.jpg"/>
          <p:cNvPicPr>
            <a:picLocks noGrp="1" noChangeAspect="1"/>
          </p:cNvPicPr>
          <p:nvPr>
            <p:ph idx="1"/>
          </p:nvPr>
        </p:nvPicPr>
        <p:blipFill>
          <a:blip r:embed="rId2" cstate="print"/>
          <a:stretch>
            <a:fillRect/>
          </a:stretch>
        </p:blipFill>
        <p:spPr>
          <a:xfrm>
            <a:off x="1828800" y="1066800"/>
            <a:ext cx="5410200" cy="4057650"/>
          </a:xfrm>
        </p:spPr>
      </p:pic>
      <p:sp>
        <p:nvSpPr>
          <p:cNvPr id="5" name="Rectangle 4"/>
          <p:cNvSpPr/>
          <p:nvPr/>
        </p:nvSpPr>
        <p:spPr>
          <a:xfrm>
            <a:off x="1524000" y="5486400"/>
            <a:ext cx="6049236" cy="1015663"/>
          </a:xfrm>
          <a:prstGeom prst="rect">
            <a:avLst/>
          </a:prstGeom>
          <a:noFill/>
        </p:spPr>
        <p:txBody>
          <a:bodyPr wrap="square" lIns="91440" tIns="45720" rIns="91440" bIns="45720">
            <a:spAutoFit/>
          </a:bodyPr>
          <a:lstStyle/>
          <a:p>
            <a:pPr algn="ctr"/>
            <a:r>
              <a:rPr lang="en-US" sz="3000" dirty="0">
                <a:latin typeface="Arial Narrow" pitchFamily="34" charset="0"/>
                <a:cs typeface="Times New Roman" pitchFamily="18" charset="0"/>
              </a:rPr>
              <a:t>Cain and Abel were the children   </a:t>
            </a:r>
          </a:p>
          <a:p>
            <a:pPr algn="ctr"/>
            <a:r>
              <a:rPr lang="en-US" sz="3000" dirty="0">
                <a:latin typeface="Arial Narrow" pitchFamily="34" charset="0"/>
                <a:cs typeface="Times New Roman" pitchFamily="18" charset="0"/>
              </a:rPr>
              <a:t>of our first parents.</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76200" y="1371600"/>
            <a:ext cx="8991600" cy="4953000"/>
          </a:xfrm>
          <a:prstGeom prst="plaque">
            <a:avLst>
              <a:gd name="adj" fmla="val 2295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228600" y="1600200"/>
            <a:ext cx="8686800" cy="44958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FF"/>
                </a:solidFill>
                <a:latin typeface="Cooper Std Black" pitchFamily="18" charset="0"/>
                <a:cs typeface="Times New Roman" pitchFamily="18" charset="0"/>
              </a:rPr>
              <a:t>WORD OF GOD FOR GUIDANCE</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685800" y="4038600"/>
            <a:ext cx="7696200" cy="914400"/>
          </a:xfrm>
        </p:spPr>
        <p:txBody>
          <a:bodyPr>
            <a:noAutofit/>
          </a:bodyPr>
          <a:lstStyle/>
          <a:p>
            <a:pPr algn="ctr">
              <a:buNone/>
            </a:pPr>
            <a:r>
              <a:rPr lang="en-US" sz="3000" dirty="0">
                <a:solidFill>
                  <a:schemeClr val="tx1"/>
                </a:solidFill>
                <a:latin typeface="Arial Narrow" pitchFamily="34" charset="0"/>
                <a:cs typeface="Times New Roman" pitchFamily="18" charset="0"/>
              </a:rPr>
              <a:t>"God created man in His own image and likeness" </a:t>
            </a:r>
          </a:p>
          <a:p>
            <a:pPr algn="ctr">
              <a:buNone/>
            </a:pPr>
            <a:r>
              <a:rPr lang="en-US" sz="3000" dirty="0">
                <a:solidFill>
                  <a:schemeClr val="tx1"/>
                </a:solidFill>
                <a:latin typeface="Arial Narrow" pitchFamily="34" charset="0"/>
                <a:cs typeface="Times New Roman" pitchFamily="18" charset="0"/>
              </a:rPr>
              <a:t>(Gen. 1:27)</a:t>
            </a:r>
          </a:p>
        </p:txBody>
      </p:sp>
      <p:sp>
        <p:nvSpPr>
          <p:cNvPr id="9" name="Curved Left Arrow 8"/>
          <p:cNvSpPr/>
          <p:nvPr/>
        </p:nvSpPr>
        <p:spPr>
          <a:xfrm>
            <a:off x="4572000" y="841248"/>
            <a:ext cx="731520" cy="1216152"/>
          </a:xfrm>
          <a:prstGeom prst="curvedLef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Right Arrow 9"/>
          <p:cNvSpPr/>
          <p:nvPr/>
        </p:nvSpPr>
        <p:spPr>
          <a:xfrm>
            <a:off x="3810000" y="841248"/>
            <a:ext cx="731520" cy="1216152"/>
          </a:xfrm>
          <a:prstGeom prst="curved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que 7"/>
          <p:cNvSpPr/>
          <p:nvPr/>
        </p:nvSpPr>
        <p:spPr>
          <a:xfrm>
            <a:off x="76200" y="2209800"/>
            <a:ext cx="89916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81000" y="2209800"/>
            <a:ext cx="83820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DO</a:t>
            </a:r>
            <a:r>
              <a:rPr lang="en-US" sz="3500" dirty="0">
                <a:solidFill>
                  <a:srgbClr val="00B0F0"/>
                </a:solidFill>
                <a:latin typeface="Cooper Std Black" pitchFamily="18" charset="0"/>
                <a:cs typeface="Times New Roman" pitchFamily="18" charset="0"/>
              </a:rPr>
              <a:t>:</a:t>
            </a:r>
          </a:p>
        </p:txBody>
      </p:sp>
      <p:sp>
        <p:nvSpPr>
          <p:cNvPr id="5" name="Content Placeholder 2"/>
          <p:cNvSpPr>
            <a:spLocks noGrp="1"/>
          </p:cNvSpPr>
          <p:nvPr>
            <p:ph idx="1"/>
          </p:nvPr>
        </p:nvSpPr>
        <p:spPr>
          <a:xfrm>
            <a:off x="685800" y="3276600"/>
            <a:ext cx="7696200" cy="914400"/>
          </a:xfrm>
        </p:spPr>
        <p:txBody>
          <a:bodyPr>
            <a:noAutofit/>
          </a:bodyPr>
          <a:lstStyle/>
          <a:p>
            <a:pPr algn="ctr">
              <a:buNone/>
            </a:pPr>
            <a:r>
              <a:rPr lang="en-US" sz="3000" dirty="0">
                <a:solidFill>
                  <a:schemeClr val="tx1"/>
                </a:solidFill>
                <a:latin typeface="Arial Narrow" pitchFamily="34" charset="0"/>
                <a:ea typeface="Cambria Math" pitchFamily="18" charset="0"/>
              </a:rPr>
              <a:t>Visit a patient and console him / her.</a:t>
            </a:r>
          </a:p>
        </p:txBody>
      </p:sp>
      <p:sp>
        <p:nvSpPr>
          <p:cNvPr id="9" name="Sun 8"/>
          <p:cNvSpPr/>
          <p:nvPr/>
        </p:nvSpPr>
        <p:spPr>
          <a:xfrm>
            <a:off x="4114800" y="4572000"/>
            <a:ext cx="914400" cy="9144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2057400"/>
            <a:ext cx="9144000" cy="36576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52400" y="2514600"/>
            <a:ext cx="8763000" cy="27432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FF"/>
              </a:solidFill>
            </a:endParaRPr>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810000"/>
            <a:ext cx="7315200" cy="1295400"/>
          </a:xfrm>
        </p:spPr>
        <p:txBody>
          <a:bodyPr>
            <a:noAutofit/>
          </a:bodyPr>
          <a:lstStyle/>
          <a:p>
            <a:pPr algn="ctr">
              <a:buNone/>
            </a:pPr>
            <a:r>
              <a:rPr lang="en-US" sz="3000" dirty="0">
                <a:solidFill>
                  <a:schemeClr val="tx1"/>
                </a:solidFill>
                <a:latin typeface="Arial Narrow" pitchFamily="34" charset="0"/>
                <a:cs typeface="Times New Roman" pitchFamily="18" charset="0"/>
              </a:rPr>
              <a:t>I will not use any liquor.</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rmAutofit/>
          </a:bodyPr>
          <a:lstStyle/>
          <a:p>
            <a:pPr algn="ctr"/>
            <a:r>
              <a:rPr lang="en-US" sz="3000" b="1" dirty="0">
                <a:solidFill>
                  <a:srgbClr val="002060"/>
                </a:solidFill>
                <a:latin typeface="Cooper Std Black" pitchFamily="18" charset="0"/>
                <a:cs typeface="Times New Roman" pitchFamily="18" charset="0"/>
              </a:rPr>
              <a:t>Find out the Answer</a:t>
            </a:r>
          </a:p>
        </p:txBody>
      </p:sp>
      <p:sp>
        <p:nvSpPr>
          <p:cNvPr id="5" name="Content Placeholder 2"/>
          <p:cNvSpPr>
            <a:spLocks noGrp="1"/>
          </p:cNvSpPr>
          <p:nvPr>
            <p:ph idx="1"/>
          </p:nvPr>
        </p:nvSpPr>
        <p:spPr>
          <a:xfrm>
            <a:off x="381000" y="2057400"/>
            <a:ext cx="8458200" cy="1447800"/>
          </a:xfrm>
        </p:spPr>
        <p:txBody>
          <a:bodyPr>
            <a:noAutofit/>
          </a:bodyPr>
          <a:lstStyle/>
          <a:p>
            <a:pPr marL="457200" indent="-457200" algn="just">
              <a:lnSpc>
                <a:spcPct val="150000"/>
              </a:lnSpc>
              <a:buNone/>
            </a:pPr>
            <a:r>
              <a:rPr lang="en-US" sz="3000" dirty="0">
                <a:solidFill>
                  <a:schemeClr val="tx1"/>
                </a:solidFill>
                <a:latin typeface="Arial Narrow" pitchFamily="34" charset="0"/>
                <a:cs typeface="Times New Roman" pitchFamily="18" charset="0"/>
              </a:rPr>
              <a:t>1.	  It is man's important responsibility to protect life, why?</a:t>
            </a:r>
          </a:p>
          <a:p>
            <a:pPr marL="457200" indent="-457200" algn="just">
              <a:lnSpc>
                <a:spcPct val="150000"/>
              </a:lnSpc>
              <a:buNone/>
            </a:pPr>
            <a:r>
              <a:rPr lang="en-US" sz="3000" dirty="0">
                <a:solidFill>
                  <a:schemeClr val="tx1"/>
                </a:solidFill>
                <a:latin typeface="Arial Narrow" pitchFamily="34" charset="0"/>
                <a:cs typeface="Times New Roman" pitchFamily="18" charset="0"/>
              </a:rPr>
              <a:t>2.	  What are the sins against human life?</a:t>
            </a:r>
          </a:p>
          <a:p>
            <a:pPr marL="457200" indent="-457200" algn="just">
              <a:lnSpc>
                <a:spcPct val="150000"/>
              </a:lnSpc>
              <a:buNone/>
            </a:pPr>
            <a:r>
              <a:rPr lang="en-US" sz="3000" dirty="0">
                <a:solidFill>
                  <a:schemeClr val="tx1"/>
                </a:solidFill>
                <a:latin typeface="Arial Narrow" pitchFamily="34" charset="0"/>
                <a:cs typeface="Times New Roman" pitchFamily="18" charset="0"/>
              </a:rPr>
              <a:t>3.	  Abortion is sin, why?</a:t>
            </a:r>
          </a:p>
          <a:p>
            <a:pPr marL="457200" indent="-457200" algn="just">
              <a:lnSpc>
                <a:spcPct val="150000"/>
              </a:lnSpc>
              <a:buNone/>
            </a:pPr>
            <a:r>
              <a:rPr lang="en-US" sz="3000" dirty="0">
                <a:solidFill>
                  <a:schemeClr val="tx1"/>
                </a:solidFill>
                <a:latin typeface="Arial Narrow" pitchFamily="34" charset="0"/>
                <a:cs typeface="Times New Roman" pitchFamily="18" charset="0"/>
              </a:rPr>
              <a:t>4.	  What are the means to protect life?</a:t>
            </a:r>
          </a:p>
          <a:p>
            <a:pPr marL="457200" indent="-457200" algn="just">
              <a:lnSpc>
                <a:spcPct val="150000"/>
              </a:lnSpc>
              <a:buNone/>
            </a:pPr>
            <a:r>
              <a:rPr lang="en-US" sz="3000" dirty="0">
                <a:solidFill>
                  <a:schemeClr val="tx1"/>
                </a:solidFill>
                <a:latin typeface="Arial Narrow" pitchFamily="34" charset="0"/>
                <a:cs typeface="Times New Roman" pitchFamily="18" charset="0"/>
              </a:rPr>
              <a:t>5.	  Use of liquor is evil, why?</a:t>
            </a:r>
          </a:p>
        </p:txBody>
      </p:sp>
      <p:grpSp>
        <p:nvGrpSpPr>
          <p:cNvPr id="2" name="Group 8"/>
          <p:cNvGrpSpPr/>
          <p:nvPr/>
        </p:nvGrpSpPr>
        <p:grpSpPr>
          <a:xfrm>
            <a:off x="0" y="1981200"/>
            <a:ext cx="9144000" cy="76200"/>
            <a:chOff x="0" y="1981200"/>
            <a:chExt cx="9144000" cy="76200"/>
          </a:xfrm>
          <a:solidFill>
            <a:srgbClr val="FFC000"/>
          </a:solidFill>
        </p:grpSpPr>
        <p:sp>
          <p:nvSpPr>
            <p:cNvPr id="7" name="Rectangle 6"/>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9"/>
          <p:cNvGrpSpPr/>
          <p:nvPr/>
        </p:nvGrpSpPr>
        <p:grpSpPr>
          <a:xfrm>
            <a:off x="0" y="6096000"/>
            <a:ext cx="9144000" cy="76200"/>
            <a:chOff x="0" y="1981200"/>
            <a:chExt cx="9144000" cy="76200"/>
          </a:xfrm>
          <a:solidFill>
            <a:srgbClr val="FFC000"/>
          </a:solidFill>
        </p:grpSpPr>
        <p:sp>
          <p:nvSpPr>
            <p:cNvPr id="11" name="Rectangle 10"/>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u.jpg"/>
          <p:cNvPicPr>
            <a:picLocks noChangeAspect="1"/>
          </p:cNvPicPr>
          <p:nvPr/>
        </p:nvPicPr>
        <p:blipFill>
          <a:blip r:embed="rId2" cstate="print"/>
          <a:stretch>
            <a:fillRect/>
          </a:stretch>
        </p:blipFill>
        <p:spPr>
          <a:xfrm>
            <a:off x="0" y="685799"/>
            <a:ext cx="4846759" cy="3616427"/>
          </a:xfrm>
          <a:prstGeom prst="rect">
            <a:avLst/>
          </a:prstGeom>
          <a:ln>
            <a:noFill/>
          </a:ln>
          <a:effectLst/>
        </p:spPr>
      </p:pic>
      <p:sp>
        <p:nvSpPr>
          <p:cNvPr id="2" name="Rectangle 1"/>
          <p:cNvSpPr/>
          <p:nvPr/>
        </p:nvSpPr>
        <p:spPr>
          <a:xfrm>
            <a:off x="914400" y="4311640"/>
            <a:ext cx="7315200" cy="1708160"/>
          </a:xfrm>
          <a:prstGeom prst="rect">
            <a:avLst/>
          </a:prstGeom>
        </p:spPr>
        <p:txBody>
          <a:bodyPr wrap="square">
            <a:spAutoFit/>
          </a:bodyPr>
          <a:lstStyle/>
          <a:p>
            <a:pPr algn="ctr"/>
            <a:r>
              <a:rPr lang="en-US" sz="3500" b="1" dirty="0">
                <a:solidFill>
                  <a:srgbClr val="FF0000"/>
                </a:solidFill>
                <a:latin typeface="Cooper Std Black" pitchFamily="18" charset="0"/>
                <a:cs typeface="Times New Roman" pitchFamily="18" charset="0"/>
              </a:rPr>
              <a:t>CAIN WAS A FARMER </a:t>
            </a:r>
          </a:p>
          <a:p>
            <a:pPr algn="ctr"/>
            <a:r>
              <a:rPr lang="en-US" sz="3500" b="1" dirty="0">
                <a:solidFill>
                  <a:srgbClr val="FF0000"/>
                </a:solidFill>
                <a:latin typeface="Cooper Std Black" pitchFamily="18" charset="0"/>
                <a:cs typeface="Times New Roman" pitchFamily="18" charset="0"/>
              </a:rPr>
              <a:t> AND </a:t>
            </a:r>
          </a:p>
          <a:p>
            <a:pPr algn="ctr"/>
            <a:r>
              <a:rPr lang="en-US" sz="3500" b="1" dirty="0">
                <a:solidFill>
                  <a:srgbClr val="FF0000"/>
                </a:solidFill>
                <a:latin typeface="Cooper Std Black" pitchFamily="18" charset="0"/>
                <a:cs typeface="Times New Roman" pitchFamily="18" charset="0"/>
              </a:rPr>
              <a:t>ABEL A SHEPHERD</a:t>
            </a:r>
          </a:p>
        </p:txBody>
      </p:sp>
      <p:pic>
        <p:nvPicPr>
          <p:cNvPr id="5" name="Picture 4" descr="hjj.jpg"/>
          <p:cNvPicPr>
            <a:picLocks noChangeAspect="1"/>
          </p:cNvPicPr>
          <p:nvPr/>
        </p:nvPicPr>
        <p:blipFill>
          <a:blip r:embed="rId3" cstate="print"/>
          <a:stretch>
            <a:fillRect/>
          </a:stretch>
        </p:blipFill>
        <p:spPr>
          <a:xfrm>
            <a:off x="4725901" y="685799"/>
            <a:ext cx="4418099" cy="3616427"/>
          </a:xfrm>
          <a:prstGeom prst="rect">
            <a:avLst/>
          </a:prstGeom>
          <a:ln>
            <a:noFill/>
          </a:ln>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bel.jpg"/>
          <p:cNvPicPr>
            <a:picLocks noChangeAspect="1"/>
          </p:cNvPicPr>
          <p:nvPr/>
        </p:nvPicPr>
        <p:blipFill>
          <a:blip r:embed="rId2" cstate="print"/>
          <a:stretch>
            <a:fillRect/>
          </a:stretch>
        </p:blipFill>
        <p:spPr>
          <a:xfrm>
            <a:off x="1676400" y="0"/>
            <a:ext cx="5791200" cy="4343400"/>
          </a:xfrm>
          <a:prstGeom prst="rect">
            <a:avLst/>
          </a:prstGeom>
        </p:spPr>
      </p:pic>
      <p:sp>
        <p:nvSpPr>
          <p:cNvPr id="2" name="Rectangle 1"/>
          <p:cNvSpPr/>
          <p:nvPr/>
        </p:nvSpPr>
        <p:spPr>
          <a:xfrm>
            <a:off x="685800" y="4847272"/>
            <a:ext cx="7772400" cy="1477328"/>
          </a:xfrm>
          <a:prstGeom prst="rect">
            <a:avLst/>
          </a:prstGeom>
        </p:spPr>
        <p:txBody>
          <a:bodyPr wrap="square">
            <a:spAutoFit/>
          </a:bodyPr>
          <a:lstStyle/>
          <a:p>
            <a:pPr algn="ctr"/>
            <a:r>
              <a:rPr lang="en-US" sz="3000" dirty="0">
                <a:latin typeface="Arial Narrow" pitchFamily="34" charset="0"/>
                <a:cs typeface="Times New Roman" pitchFamily="18" charset="0"/>
              </a:rPr>
              <a:t>One day ,both of them offered sacrifice to God. God was pleased with the sacrifice of Abel who offered the best that he had. </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533400"/>
            <a:ext cx="7696200" cy="1371600"/>
          </a:xfrm>
        </p:spPr>
        <p:txBody>
          <a:bodyPr>
            <a:noAutofit/>
          </a:bodyPr>
          <a:lstStyle/>
          <a:p>
            <a:pPr algn="ctr">
              <a:buNone/>
            </a:pPr>
            <a:r>
              <a:rPr lang="en-US" sz="3000" b="1" dirty="0">
                <a:solidFill>
                  <a:schemeClr val="tx1"/>
                </a:solidFill>
                <a:latin typeface="Arial Narrow" pitchFamily="34" charset="0"/>
                <a:cs typeface="Times New Roman" pitchFamily="18" charset="0"/>
              </a:rPr>
              <a:t>This made Cain jealous. He became angry and killed Abel.</a:t>
            </a:r>
          </a:p>
        </p:txBody>
      </p:sp>
      <p:pic>
        <p:nvPicPr>
          <p:cNvPr id="2050" name="Picture 2" descr="I:\CLASS 7\LESSON 6\IMAGE\2.jpg"/>
          <p:cNvPicPr>
            <a:picLocks noChangeAspect="1" noChangeArrowheads="1"/>
          </p:cNvPicPr>
          <p:nvPr/>
        </p:nvPicPr>
        <p:blipFill>
          <a:blip r:embed="rId2" cstate="print"/>
          <a:srcRect r="827"/>
          <a:stretch>
            <a:fillRect/>
          </a:stretch>
        </p:blipFill>
        <p:spPr bwMode="auto">
          <a:xfrm>
            <a:off x="8467" y="1676401"/>
            <a:ext cx="9135533" cy="51816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72424" y="583049"/>
            <a:ext cx="5453416" cy="1015663"/>
          </a:xfrm>
          <a:prstGeom prst="rect">
            <a:avLst/>
          </a:prstGeom>
          <a:noFill/>
        </p:spPr>
        <p:txBody>
          <a:bodyPr wrap="none" lIns="91440" tIns="45720" rIns="91440" bIns="45720">
            <a:spAutoFit/>
          </a:bodyPr>
          <a:lstStyle/>
          <a:p>
            <a:pPr algn="ctr"/>
            <a:r>
              <a:rPr lang="en-US" sz="3000" dirty="0">
                <a:latin typeface="Arial Narrow" pitchFamily="34" charset="0"/>
                <a:cs typeface="Times New Roman" pitchFamily="18" charset="0"/>
              </a:rPr>
              <a:t>God asked Cain,</a:t>
            </a:r>
          </a:p>
          <a:p>
            <a:pPr algn="ctr"/>
            <a:r>
              <a:rPr lang="en-US" sz="3000" dirty="0">
                <a:latin typeface="Arial Narrow" pitchFamily="34" charset="0"/>
                <a:cs typeface="Times New Roman" pitchFamily="18" charset="0"/>
              </a:rPr>
              <a:t>“WHERE IS YOUR BROTHER ABEL”</a:t>
            </a:r>
          </a:p>
        </p:txBody>
      </p:sp>
      <p:pic>
        <p:nvPicPr>
          <p:cNvPr id="3" name="Picture 2" descr="-j90.jpg"/>
          <p:cNvPicPr>
            <a:picLocks noChangeAspect="1"/>
          </p:cNvPicPr>
          <p:nvPr/>
        </p:nvPicPr>
        <p:blipFill>
          <a:blip r:embed="rId2" cstate="print"/>
          <a:stretch>
            <a:fillRect/>
          </a:stretch>
        </p:blipFill>
        <p:spPr>
          <a:xfrm>
            <a:off x="2311400" y="3448050"/>
            <a:ext cx="4546600" cy="3409950"/>
          </a:xfrm>
          <a:prstGeom prst="rect">
            <a:avLst/>
          </a:prstGeom>
        </p:spPr>
      </p:pic>
      <p:sp>
        <p:nvSpPr>
          <p:cNvPr id="6" name="Rectangle 5"/>
          <p:cNvSpPr/>
          <p:nvPr/>
        </p:nvSpPr>
        <p:spPr>
          <a:xfrm>
            <a:off x="-152400" y="2025640"/>
            <a:ext cx="9372600" cy="1477328"/>
          </a:xfrm>
          <a:prstGeom prst="rect">
            <a:avLst/>
          </a:prstGeom>
          <a:noFill/>
        </p:spPr>
        <p:txBody>
          <a:bodyPr wrap="square" lIns="91440" tIns="45720" rIns="91440" bIns="45720">
            <a:spAutoFit/>
          </a:bodyPr>
          <a:lstStyle/>
          <a:p>
            <a:pPr algn="ctr"/>
            <a:r>
              <a:rPr lang="en-US" sz="3000" dirty="0">
                <a:latin typeface="Arial Narrow" pitchFamily="34" charset="0"/>
                <a:cs typeface="Times New Roman" pitchFamily="18" charset="0"/>
              </a:rPr>
              <a:t>Cain said: </a:t>
            </a:r>
          </a:p>
          <a:p>
            <a:pPr algn="ctr"/>
            <a:r>
              <a:rPr lang="en-US" sz="3000" dirty="0">
                <a:latin typeface="Arial Narrow" pitchFamily="34" charset="0"/>
                <a:cs typeface="Times New Roman" pitchFamily="18" charset="0"/>
              </a:rPr>
              <a:t>“AM I MY BROTHER’S KEEPER ?”</a:t>
            </a:r>
          </a:p>
          <a:p>
            <a:pPr algn="ctr"/>
            <a:endParaRPr lang="en-US" sz="3000" dirty="0">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tock-photo-10684671-blood-dripping.jpg"/>
          <p:cNvPicPr>
            <a:picLocks noChangeAspect="1"/>
          </p:cNvPicPr>
          <p:nvPr/>
        </p:nvPicPr>
        <p:blipFill>
          <a:blip r:embed="rId2" cstate="print"/>
          <a:stretch>
            <a:fillRect/>
          </a:stretch>
        </p:blipFill>
        <p:spPr>
          <a:xfrm>
            <a:off x="1" y="0"/>
            <a:ext cx="9144000" cy="6857999"/>
          </a:xfrm>
          <a:prstGeom prst="rect">
            <a:avLst/>
          </a:prstGeom>
        </p:spPr>
      </p:pic>
      <p:sp>
        <p:nvSpPr>
          <p:cNvPr id="2" name="Rectangle 1"/>
          <p:cNvSpPr/>
          <p:nvPr/>
        </p:nvSpPr>
        <p:spPr>
          <a:xfrm>
            <a:off x="304800" y="4077831"/>
            <a:ext cx="8458200" cy="2246769"/>
          </a:xfrm>
          <a:prstGeom prst="rect">
            <a:avLst/>
          </a:prstGeom>
          <a:noFill/>
        </p:spPr>
        <p:txBody>
          <a:bodyPr wrap="square" lIns="91440" tIns="45720" rIns="91440" bIns="45720">
            <a:spAutoFit/>
          </a:bodyPr>
          <a:lstStyle/>
          <a:p>
            <a:pPr algn="ctr"/>
            <a:r>
              <a:rPr lang="en-US" sz="3500" dirty="0">
                <a:latin typeface="Arial Narrow" pitchFamily="34" charset="0"/>
                <a:cs typeface="Times New Roman" pitchFamily="18" charset="0"/>
              </a:rPr>
              <a:t>Lord said:“What have you done? You are placed under a curse and can no longer till the soil. You will be a homeless wanderer on the earth.”</a:t>
            </a:r>
          </a:p>
          <a:p>
            <a:pPr algn="ctr"/>
            <a:r>
              <a:rPr lang="en-US" sz="3500" dirty="0">
                <a:latin typeface="Arial Narrow" pitchFamily="34" charset="0"/>
                <a:cs typeface="Times New Roman" pitchFamily="18" charset="0"/>
              </a:rPr>
              <a:t>This was the first murder. </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52400" y="1828800"/>
            <a:ext cx="8839200" cy="4038600"/>
          </a:xfrm>
        </p:spPr>
        <p:txBody>
          <a:bodyPr>
            <a:noAutofit/>
          </a:bodyPr>
          <a:lstStyle/>
          <a:p>
            <a:pPr algn="ctr">
              <a:buNone/>
            </a:pPr>
            <a:r>
              <a:rPr lang="en-US" sz="3000" dirty="0">
                <a:solidFill>
                  <a:schemeClr val="tx1"/>
                </a:solidFill>
                <a:latin typeface="Arial Narrow" pitchFamily="34" charset="0"/>
                <a:cs typeface="Times New Roman" pitchFamily="18" charset="0"/>
              </a:rPr>
              <a:t>Human Life is precious.</a:t>
            </a:r>
          </a:p>
          <a:p>
            <a:pPr algn="ctr">
              <a:buNone/>
            </a:pPr>
            <a:r>
              <a:rPr lang="en-US" sz="3000" dirty="0">
                <a:solidFill>
                  <a:schemeClr val="tx1"/>
                </a:solidFill>
                <a:latin typeface="Arial Narrow" pitchFamily="34" charset="0"/>
                <a:cs typeface="Times New Roman" pitchFamily="18" charset="0"/>
              </a:rPr>
              <a:t>God created us in his own image and likeness. That is the basis of the dignity of man. </a:t>
            </a:r>
          </a:p>
          <a:p>
            <a:pPr algn="ctr">
              <a:buNone/>
            </a:pPr>
            <a:r>
              <a:rPr lang="en-US" sz="3000" dirty="0">
                <a:solidFill>
                  <a:schemeClr val="tx1"/>
                </a:solidFill>
                <a:latin typeface="Arial Narrow" pitchFamily="34" charset="0"/>
                <a:cs typeface="Times New Roman" pitchFamily="18" charset="0"/>
              </a:rPr>
              <a:t>God alone is the Owner of life. </a:t>
            </a:r>
          </a:p>
          <a:p>
            <a:pPr algn="ctr">
              <a:buNone/>
            </a:pPr>
            <a:r>
              <a:rPr lang="en-US" sz="3000" dirty="0">
                <a:solidFill>
                  <a:schemeClr val="tx1"/>
                </a:solidFill>
                <a:latin typeface="Arial Narrow" pitchFamily="34" charset="0"/>
                <a:cs typeface="Times New Roman" pitchFamily="18" charset="0"/>
              </a:rPr>
              <a:t>Man  is only a steward of Life.</a:t>
            </a:r>
          </a:p>
          <a:p>
            <a:pPr algn="ctr">
              <a:buNone/>
            </a:pPr>
            <a:r>
              <a:rPr lang="en-US" sz="3000" dirty="0">
                <a:solidFill>
                  <a:schemeClr val="tx1"/>
                </a:solidFill>
                <a:latin typeface="Arial Narrow" pitchFamily="34" charset="0"/>
                <a:cs typeface="Times New Roman" pitchFamily="18" charset="0"/>
              </a:rPr>
              <a:t> Hence , it is the great duty of man to protect LIFE .</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p:cTn id="19"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p:cTn id="25"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p:cTn id="31"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1137</TotalTime>
  <Words>711</Words>
  <Application>Microsoft Office PowerPoint</Application>
  <PresentationFormat>On-screen Show (4:3)</PresentationFormat>
  <Paragraphs>90</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Trek</vt:lpstr>
      <vt:lpstr>CATECHETICAL TEXTBOOK SERIES OF THE SYRO - MALABAR CHURCH</vt:lpstr>
      <vt:lpstr>Slide 2</vt:lpstr>
      <vt:lpstr>FIRST MURDER IN THE WORLD</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MURDER</vt:lpstr>
      <vt:lpstr>SUICIDE</vt:lpstr>
      <vt:lpstr>MERCY KILLING</vt:lpstr>
      <vt:lpstr>ABORTION</vt:lpstr>
      <vt:lpstr>TERRORISM</vt:lpstr>
      <vt:lpstr>USE OF LIQUORS</vt:lpstr>
      <vt:lpstr>Slide 22</vt:lpstr>
      <vt:lpstr>PROTECTION OF LIFE</vt:lpstr>
      <vt:lpstr>PROTECTION OF HEALTH</vt:lpstr>
      <vt:lpstr>MAINTAINANCE OF PEACE</vt:lpstr>
      <vt:lpstr>PROTECTION OF NATURE</vt:lpstr>
      <vt:lpstr>Slide 27</vt:lpstr>
      <vt:lpstr>Let us pray</vt:lpstr>
      <vt:lpstr>Let us read and narrate</vt:lpstr>
      <vt:lpstr>WORD OF GOD FOR GUIDANCE </vt:lpstr>
      <vt:lpstr>LET US DO:</vt:lpstr>
      <vt:lpstr>MY resolution</vt:lpstr>
      <vt:lpstr>Find out the Answer</vt:lpstr>
      <vt:lpstr>Slide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Administrator</cp:lastModifiedBy>
  <cp:revision>220</cp:revision>
  <dcterms:created xsi:type="dcterms:W3CDTF">2015-04-07T06:59:00Z</dcterms:created>
  <dcterms:modified xsi:type="dcterms:W3CDTF">2015-10-06T04:22:23Z</dcterms:modified>
</cp:coreProperties>
</file>